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Fira Sans Condensed SemiBold" panose="020B0604020202020204" pitchFamily="34" charset="0"/>
      <p:regular r:id="rId32"/>
      <p:bold r:id="rId33"/>
      <p:italic r:id="rId34"/>
      <p:boldItalic r:id="rId35"/>
    </p:embeddedFont>
    <p:embeddedFont>
      <p:font typeface="Fira Sans Extra Condensed SemiBold" panose="020B0604020202020204" charset="0"/>
      <p:regular r:id="rId36"/>
      <p:bold r:id="rId37"/>
      <p:italic r:id="rId38"/>
      <p:boldItalic r:id="rId39"/>
    </p:embeddedFont>
    <p:embeddedFont>
      <p:font typeface="Roboto" panose="02000000000000000000" pitchFamily="2" charset="0"/>
      <p:regular r:id="rId40"/>
      <p:bold r:id="rId41"/>
      <p:italic r:id="rId42"/>
      <p:boldItalic r:id="rId43"/>
    </p:embeddedFont>
    <p:embeddedFont>
      <p:font typeface="Roboto Black" panose="020B0604020202020204" pitchFamily="2" charset="0"/>
      <p:bold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fb18ed2f6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 name="Google Shape;40;gfb18ed2f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682d7a211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682d7a21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b82fb82d2a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b82fb82d2a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ec93b02d6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ec93b02d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ed3dfe5505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ed3dfe550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fc1bb73fd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fc1bb73fd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b82fb82d2a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b82fb82d2a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b82fb82d2a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b82fb82d2a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fbeae71f8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fbeae71f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fbeae71f83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fbeae71f8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fbeae71f83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fbeae71f8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ed3dfe5505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ed3dfe550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fbeae71f83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fbeae71f8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fbeae71f83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fbeae71f8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fbeae71f83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fbeae71f83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fbeae71f83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fbeae71f83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fbeae71f83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fbeae71f83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ed6d0f193d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ed6d0f193d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fbeae71f83_4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fbeae71f83_4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fbeae71f83_4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fbeae71f83_4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fbeae71f83_4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fbeae71f83_4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fc39b3f248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fc39b3f24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fc39b3f248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fc39b3f24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fbeae71f83_4_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fbeae71f83_4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beae71f83_4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beae71f83_4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091150" y="1562313"/>
            <a:ext cx="4389000" cy="16614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000">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091150" y="3225688"/>
            <a:ext cx="4389000" cy="355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3"/>
        <p:cNvGrpSpPr/>
        <p:nvPr/>
      </p:nvGrpSpPr>
      <p:grpSpPr>
        <a:xfrm>
          <a:off x="0" y="0"/>
          <a:ext cx="0" cy="0"/>
          <a:chOff x="0" y="0"/>
          <a:chExt cx="0" cy="0"/>
        </a:xfrm>
      </p:grpSpPr>
      <p:sp>
        <p:nvSpPr>
          <p:cNvPr id="34" name="Google Shape;3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5" name="Google Shape;3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 name="Google Shape;15;p4"/>
          <p:cNvSpPr txBox="1">
            <a:spLocks noGrp="1"/>
          </p:cNvSpPr>
          <p:nvPr>
            <p:ph type="body" idx="1"/>
          </p:nvPr>
        </p:nvSpPr>
        <p:spPr>
          <a:xfrm>
            <a:off x="457200" y="1152475"/>
            <a:ext cx="82296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523875" y="1152475"/>
            <a:ext cx="3999900" cy="34164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Font typeface="Niramit"/>
              <a:buChar char="●"/>
              <a:defRPr/>
            </a:lvl1pPr>
            <a:lvl2pPr marL="914400" lvl="1" indent="-330200">
              <a:spcBef>
                <a:spcPts val="0"/>
              </a:spcBef>
              <a:spcAft>
                <a:spcPts val="0"/>
              </a:spcAft>
              <a:buSzPts val="1600"/>
              <a:buFont typeface="Niramit"/>
              <a:buChar char="○"/>
              <a:defRPr sz="1200"/>
            </a:lvl2pPr>
            <a:lvl3pPr marL="1371600" lvl="2" indent="-330200">
              <a:spcBef>
                <a:spcPts val="0"/>
              </a:spcBef>
              <a:spcAft>
                <a:spcPts val="0"/>
              </a:spcAft>
              <a:buSzPts val="1600"/>
              <a:buFont typeface="Niramit"/>
              <a:buChar char="■"/>
              <a:defRPr sz="1200"/>
            </a:lvl3pPr>
            <a:lvl4pPr marL="1828800" lvl="3" indent="-330200">
              <a:spcBef>
                <a:spcPts val="0"/>
              </a:spcBef>
              <a:spcAft>
                <a:spcPts val="0"/>
              </a:spcAft>
              <a:buSzPts val="1600"/>
              <a:buFont typeface="Niramit"/>
              <a:buChar char="●"/>
              <a:defRPr sz="1200"/>
            </a:lvl4pPr>
            <a:lvl5pPr marL="2286000" lvl="4" indent="-330200">
              <a:spcBef>
                <a:spcPts val="0"/>
              </a:spcBef>
              <a:spcAft>
                <a:spcPts val="0"/>
              </a:spcAft>
              <a:buSzPts val="1600"/>
              <a:buFont typeface="Niramit"/>
              <a:buChar char="○"/>
              <a:defRPr sz="1200"/>
            </a:lvl5pPr>
            <a:lvl6pPr marL="2743200" lvl="5" indent="-330200">
              <a:spcBef>
                <a:spcPts val="0"/>
              </a:spcBef>
              <a:spcAft>
                <a:spcPts val="0"/>
              </a:spcAft>
              <a:buSzPts val="1600"/>
              <a:buFont typeface="Niramit"/>
              <a:buChar char="■"/>
              <a:defRPr sz="1200"/>
            </a:lvl6pPr>
            <a:lvl7pPr marL="3200400" lvl="6" indent="-330200">
              <a:spcBef>
                <a:spcPts val="0"/>
              </a:spcBef>
              <a:spcAft>
                <a:spcPts val="0"/>
              </a:spcAft>
              <a:buSzPts val="1600"/>
              <a:buFont typeface="Niramit"/>
              <a:buChar char="●"/>
              <a:defRPr sz="1200"/>
            </a:lvl7pPr>
            <a:lvl8pPr marL="3657600" lvl="7" indent="-330200">
              <a:spcBef>
                <a:spcPts val="0"/>
              </a:spcBef>
              <a:spcAft>
                <a:spcPts val="0"/>
              </a:spcAft>
              <a:buSzPts val="1600"/>
              <a:buFont typeface="Niramit"/>
              <a:buChar char="○"/>
              <a:defRPr sz="1200"/>
            </a:lvl8pPr>
            <a:lvl9pPr marL="4114800" lvl="8" indent="-330200">
              <a:spcBef>
                <a:spcPts val="0"/>
              </a:spcBef>
              <a:spcAft>
                <a:spcPts val="0"/>
              </a:spcAft>
              <a:buSzPts val="1600"/>
              <a:buFont typeface="Niramit"/>
              <a:buChar char="■"/>
              <a:defRPr sz="1200"/>
            </a:lvl9pPr>
          </a:lstStyle>
          <a:p>
            <a:endParaRPr/>
          </a:p>
        </p:txBody>
      </p:sp>
      <p:sp>
        <p:nvSpPr>
          <p:cNvPr id="19" name="Google Shape;19;p5"/>
          <p:cNvSpPr txBox="1">
            <a:spLocks noGrp="1"/>
          </p:cNvSpPr>
          <p:nvPr>
            <p:ph type="body" idx="2"/>
          </p:nvPr>
        </p:nvSpPr>
        <p:spPr>
          <a:xfrm>
            <a:off x="4638675" y="1152475"/>
            <a:ext cx="3999900" cy="34164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Niramit"/>
              <a:buChar char="●"/>
              <a:defRPr u="sng"/>
            </a:lvl1pPr>
            <a:lvl2pPr marL="914400" lvl="1" indent="-330200" rtl="0">
              <a:spcBef>
                <a:spcPts val="0"/>
              </a:spcBef>
              <a:spcAft>
                <a:spcPts val="0"/>
              </a:spcAft>
              <a:buSzPts val="1600"/>
              <a:buFont typeface="Niramit"/>
              <a:buChar char="○"/>
              <a:defRPr sz="1200"/>
            </a:lvl2pPr>
            <a:lvl3pPr marL="1371600" lvl="2" indent="-330200" rtl="0">
              <a:spcBef>
                <a:spcPts val="0"/>
              </a:spcBef>
              <a:spcAft>
                <a:spcPts val="0"/>
              </a:spcAft>
              <a:buSzPts val="1600"/>
              <a:buFont typeface="Niramit"/>
              <a:buChar char="■"/>
              <a:defRPr sz="1200"/>
            </a:lvl3pPr>
            <a:lvl4pPr marL="1828800" lvl="3" indent="-330200" rtl="0">
              <a:spcBef>
                <a:spcPts val="0"/>
              </a:spcBef>
              <a:spcAft>
                <a:spcPts val="0"/>
              </a:spcAft>
              <a:buSzPts val="1600"/>
              <a:buFont typeface="Niramit"/>
              <a:buChar char="●"/>
              <a:defRPr sz="1200"/>
            </a:lvl4pPr>
            <a:lvl5pPr marL="2286000" lvl="4" indent="-330200" rtl="0">
              <a:spcBef>
                <a:spcPts val="0"/>
              </a:spcBef>
              <a:spcAft>
                <a:spcPts val="0"/>
              </a:spcAft>
              <a:buSzPts val="1600"/>
              <a:buFont typeface="Niramit"/>
              <a:buChar char="○"/>
              <a:defRPr sz="1200"/>
            </a:lvl5pPr>
            <a:lvl6pPr marL="2743200" lvl="5" indent="-330200" rtl="0">
              <a:spcBef>
                <a:spcPts val="0"/>
              </a:spcBef>
              <a:spcAft>
                <a:spcPts val="0"/>
              </a:spcAft>
              <a:buSzPts val="1600"/>
              <a:buFont typeface="Niramit"/>
              <a:buChar char="■"/>
              <a:defRPr sz="1200"/>
            </a:lvl6pPr>
            <a:lvl7pPr marL="3200400" lvl="6" indent="-330200" rtl="0">
              <a:spcBef>
                <a:spcPts val="0"/>
              </a:spcBef>
              <a:spcAft>
                <a:spcPts val="0"/>
              </a:spcAft>
              <a:buSzPts val="1600"/>
              <a:buFont typeface="Niramit"/>
              <a:buChar char="●"/>
              <a:defRPr sz="1200"/>
            </a:lvl7pPr>
            <a:lvl8pPr marL="3657600" lvl="7" indent="-330200" rtl="0">
              <a:spcBef>
                <a:spcPts val="0"/>
              </a:spcBef>
              <a:spcAft>
                <a:spcPts val="0"/>
              </a:spcAft>
              <a:buSzPts val="1600"/>
              <a:buFont typeface="Niramit"/>
              <a:buChar char="○"/>
              <a:defRPr sz="1200"/>
            </a:lvl8pPr>
            <a:lvl9pPr marL="4114800" lvl="8" indent="-330200" rtl="0">
              <a:spcBef>
                <a:spcPts val="0"/>
              </a:spcBef>
              <a:spcAft>
                <a:spcPts val="0"/>
              </a:spcAft>
              <a:buSzPts val="1600"/>
              <a:buFont typeface="Niramit"/>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9" name="Google Shape;2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0" name="Google Shape;3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
        <p:cNvGrpSpPr/>
        <p:nvPr/>
      </p:nvGrpSpPr>
      <p:grpSpPr>
        <a:xfrm>
          <a:off x="0" y="0"/>
          <a:ext cx="0" cy="0"/>
          <a:chOff x="0" y="0"/>
          <a:chExt cx="0" cy="0"/>
        </a:xfrm>
      </p:grpSpPr>
      <p:sp>
        <p:nvSpPr>
          <p:cNvPr id="32" name="Google Shape;3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Condensed SemiBold"/>
              <a:buNone/>
              <a:defRPr sz="2800">
                <a:solidFill>
                  <a:schemeClr val="dk1"/>
                </a:solidFill>
                <a:latin typeface="Fira Sans Condensed SemiBold"/>
                <a:ea typeface="Fira Sans Condensed SemiBold"/>
                <a:cs typeface="Fira Sans Condensed SemiBold"/>
                <a:sym typeface="Fira Sans Condensed SemiBold"/>
              </a:defRPr>
            </a:lvl2pPr>
            <a:lvl3pPr lvl="2">
              <a:spcBef>
                <a:spcPts val="0"/>
              </a:spcBef>
              <a:spcAft>
                <a:spcPts val="0"/>
              </a:spcAft>
              <a:buClr>
                <a:schemeClr val="dk1"/>
              </a:buClr>
              <a:buSzPts val="2800"/>
              <a:buFont typeface="Fira Sans Condensed SemiBold"/>
              <a:buNone/>
              <a:defRPr sz="2800">
                <a:solidFill>
                  <a:schemeClr val="dk1"/>
                </a:solidFill>
                <a:latin typeface="Fira Sans Condensed SemiBold"/>
                <a:ea typeface="Fira Sans Condensed SemiBold"/>
                <a:cs typeface="Fira Sans Condensed SemiBold"/>
                <a:sym typeface="Fira Sans Condensed SemiBold"/>
              </a:defRPr>
            </a:lvl3pPr>
            <a:lvl4pPr lvl="3">
              <a:spcBef>
                <a:spcPts val="0"/>
              </a:spcBef>
              <a:spcAft>
                <a:spcPts val="0"/>
              </a:spcAft>
              <a:buClr>
                <a:schemeClr val="dk1"/>
              </a:buClr>
              <a:buSzPts val="2800"/>
              <a:buFont typeface="Fira Sans Condensed SemiBold"/>
              <a:buNone/>
              <a:defRPr sz="2800">
                <a:solidFill>
                  <a:schemeClr val="dk1"/>
                </a:solidFill>
                <a:latin typeface="Fira Sans Condensed SemiBold"/>
                <a:ea typeface="Fira Sans Condensed SemiBold"/>
                <a:cs typeface="Fira Sans Condensed SemiBold"/>
                <a:sym typeface="Fira Sans Condensed SemiBold"/>
              </a:defRPr>
            </a:lvl4pPr>
            <a:lvl5pPr lvl="4">
              <a:spcBef>
                <a:spcPts val="0"/>
              </a:spcBef>
              <a:spcAft>
                <a:spcPts val="0"/>
              </a:spcAft>
              <a:buClr>
                <a:schemeClr val="dk1"/>
              </a:buClr>
              <a:buSzPts val="2800"/>
              <a:buFont typeface="Fira Sans Condensed SemiBold"/>
              <a:buNone/>
              <a:defRPr sz="2800">
                <a:solidFill>
                  <a:schemeClr val="dk1"/>
                </a:solidFill>
                <a:latin typeface="Fira Sans Condensed SemiBold"/>
                <a:ea typeface="Fira Sans Condensed SemiBold"/>
                <a:cs typeface="Fira Sans Condensed SemiBold"/>
                <a:sym typeface="Fira Sans Condensed SemiBold"/>
              </a:defRPr>
            </a:lvl5pPr>
            <a:lvl6pPr lvl="5">
              <a:spcBef>
                <a:spcPts val="0"/>
              </a:spcBef>
              <a:spcAft>
                <a:spcPts val="0"/>
              </a:spcAft>
              <a:buClr>
                <a:schemeClr val="dk1"/>
              </a:buClr>
              <a:buSzPts val="2800"/>
              <a:buFont typeface="Fira Sans Condensed SemiBold"/>
              <a:buNone/>
              <a:defRPr sz="2800">
                <a:solidFill>
                  <a:schemeClr val="dk1"/>
                </a:solidFill>
                <a:latin typeface="Fira Sans Condensed SemiBold"/>
                <a:ea typeface="Fira Sans Condensed SemiBold"/>
                <a:cs typeface="Fira Sans Condensed SemiBold"/>
                <a:sym typeface="Fira Sans Condensed SemiBold"/>
              </a:defRPr>
            </a:lvl6pPr>
            <a:lvl7pPr lvl="6">
              <a:spcBef>
                <a:spcPts val="0"/>
              </a:spcBef>
              <a:spcAft>
                <a:spcPts val="0"/>
              </a:spcAft>
              <a:buClr>
                <a:schemeClr val="dk1"/>
              </a:buClr>
              <a:buSzPts val="2800"/>
              <a:buFont typeface="Fira Sans Condensed SemiBold"/>
              <a:buNone/>
              <a:defRPr sz="2800">
                <a:solidFill>
                  <a:schemeClr val="dk1"/>
                </a:solidFill>
                <a:latin typeface="Fira Sans Condensed SemiBold"/>
                <a:ea typeface="Fira Sans Condensed SemiBold"/>
                <a:cs typeface="Fira Sans Condensed SemiBold"/>
                <a:sym typeface="Fira Sans Condensed SemiBold"/>
              </a:defRPr>
            </a:lvl7pPr>
            <a:lvl8pPr lvl="7">
              <a:spcBef>
                <a:spcPts val="0"/>
              </a:spcBef>
              <a:spcAft>
                <a:spcPts val="0"/>
              </a:spcAft>
              <a:buClr>
                <a:schemeClr val="dk1"/>
              </a:buClr>
              <a:buSzPts val="2800"/>
              <a:buFont typeface="Fira Sans Condensed SemiBold"/>
              <a:buNone/>
              <a:defRPr sz="2800">
                <a:solidFill>
                  <a:schemeClr val="dk1"/>
                </a:solidFill>
                <a:latin typeface="Fira Sans Condensed SemiBold"/>
                <a:ea typeface="Fira Sans Condensed SemiBold"/>
                <a:cs typeface="Fira Sans Condensed SemiBold"/>
                <a:sym typeface="Fira Sans Condensed SemiBold"/>
              </a:defRPr>
            </a:lvl8pPr>
            <a:lvl9pPr lvl="8">
              <a:spcBef>
                <a:spcPts val="0"/>
              </a:spcBef>
              <a:spcAft>
                <a:spcPts val="0"/>
              </a:spcAft>
              <a:buClr>
                <a:schemeClr val="dk1"/>
              </a:buClr>
              <a:buSzPts val="2800"/>
              <a:buFont typeface="Fira Sans Condensed SemiBold"/>
              <a:buNone/>
              <a:defRPr sz="2800">
                <a:solidFill>
                  <a:schemeClr val="dk1"/>
                </a:solidFill>
                <a:latin typeface="Fira Sans Condensed SemiBold"/>
                <a:ea typeface="Fira Sans Condensed SemiBold"/>
                <a:cs typeface="Fira Sans Condensed SemiBold"/>
                <a:sym typeface="Fira Sans Condensed SemiBold"/>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13"/>
          <p:cNvSpPr/>
          <p:nvPr/>
        </p:nvSpPr>
        <p:spPr>
          <a:xfrm rot="-5400000">
            <a:off x="543630" y="1070070"/>
            <a:ext cx="3371250" cy="3003361"/>
          </a:xfrm>
          <a:custGeom>
            <a:avLst/>
            <a:gdLst/>
            <a:ahLst/>
            <a:cxnLst/>
            <a:rect l="l" t="t" r="r" b="b"/>
            <a:pathLst>
              <a:path w="15000" h="63439" fill="none" extrusionOk="0">
                <a:moveTo>
                  <a:pt x="180" y="41795"/>
                </a:moveTo>
                <a:lnTo>
                  <a:pt x="180" y="61628"/>
                </a:lnTo>
                <a:cubicBezTo>
                  <a:pt x="160" y="61907"/>
                  <a:pt x="140" y="62265"/>
                  <a:pt x="120" y="62722"/>
                </a:cubicBezTo>
                <a:cubicBezTo>
                  <a:pt x="100" y="63021"/>
                  <a:pt x="80" y="63180"/>
                  <a:pt x="180" y="63279"/>
                </a:cubicBezTo>
                <a:cubicBezTo>
                  <a:pt x="339" y="63438"/>
                  <a:pt x="597" y="63379"/>
                  <a:pt x="1015" y="63339"/>
                </a:cubicBezTo>
                <a:cubicBezTo>
                  <a:pt x="1393" y="63299"/>
                  <a:pt x="1791" y="63359"/>
                  <a:pt x="2189" y="63339"/>
                </a:cubicBezTo>
                <a:cubicBezTo>
                  <a:pt x="2766" y="63319"/>
                  <a:pt x="5730" y="63299"/>
                  <a:pt x="13508" y="63339"/>
                </a:cubicBezTo>
                <a:cubicBezTo>
                  <a:pt x="13806" y="63339"/>
                  <a:pt x="14065" y="63339"/>
                  <a:pt x="14284" y="63339"/>
                </a:cubicBezTo>
                <a:cubicBezTo>
                  <a:pt x="14661" y="63339"/>
                  <a:pt x="14781" y="63339"/>
                  <a:pt x="14860" y="63259"/>
                </a:cubicBezTo>
                <a:cubicBezTo>
                  <a:pt x="15000" y="63100"/>
                  <a:pt x="14900" y="62822"/>
                  <a:pt x="14860" y="62523"/>
                </a:cubicBezTo>
                <a:cubicBezTo>
                  <a:pt x="14781" y="62086"/>
                  <a:pt x="14860" y="61628"/>
                  <a:pt x="14860" y="61171"/>
                </a:cubicBezTo>
                <a:lnTo>
                  <a:pt x="14860" y="1870"/>
                </a:lnTo>
                <a:cubicBezTo>
                  <a:pt x="14801" y="1433"/>
                  <a:pt x="14821" y="1095"/>
                  <a:pt x="14860" y="836"/>
                </a:cubicBezTo>
                <a:cubicBezTo>
                  <a:pt x="14900" y="498"/>
                  <a:pt x="14960" y="319"/>
                  <a:pt x="14860" y="179"/>
                </a:cubicBezTo>
                <a:cubicBezTo>
                  <a:pt x="14701" y="0"/>
                  <a:pt x="14343" y="80"/>
                  <a:pt x="14124" y="120"/>
                </a:cubicBezTo>
                <a:cubicBezTo>
                  <a:pt x="13508" y="219"/>
                  <a:pt x="12851" y="100"/>
                  <a:pt x="12215" y="179"/>
                </a:cubicBezTo>
                <a:cubicBezTo>
                  <a:pt x="11538" y="259"/>
                  <a:pt x="9092" y="299"/>
                  <a:pt x="1811" y="179"/>
                </a:cubicBezTo>
                <a:cubicBezTo>
                  <a:pt x="1373" y="199"/>
                  <a:pt x="1015" y="179"/>
                  <a:pt x="776" y="179"/>
                </a:cubicBezTo>
                <a:cubicBezTo>
                  <a:pt x="418" y="160"/>
                  <a:pt x="279" y="140"/>
                  <a:pt x="180" y="239"/>
                </a:cubicBezTo>
                <a:cubicBezTo>
                  <a:pt x="1" y="418"/>
                  <a:pt x="120" y="756"/>
                  <a:pt x="180" y="1174"/>
                </a:cubicBezTo>
                <a:cubicBezTo>
                  <a:pt x="279" y="1870"/>
                  <a:pt x="160" y="2248"/>
                  <a:pt x="160" y="2626"/>
                </a:cubicBezTo>
                <a:cubicBezTo>
                  <a:pt x="120" y="3362"/>
                  <a:pt x="140" y="14264"/>
                  <a:pt x="180" y="41795"/>
                </a:cubicBezTo>
                <a:close/>
              </a:path>
            </a:pathLst>
          </a:custGeom>
          <a:noFill/>
          <a:ln w="19050" cap="flat" cmpd="sng">
            <a:solidFill>
              <a:srgbClr val="040707"/>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3;p13"/>
          <p:cNvGrpSpPr/>
          <p:nvPr/>
        </p:nvGrpSpPr>
        <p:grpSpPr>
          <a:xfrm>
            <a:off x="1039654" y="2194460"/>
            <a:ext cx="665259" cy="573421"/>
            <a:chOff x="2248825" y="1392050"/>
            <a:chExt cx="380300" cy="327800"/>
          </a:xfrm>
        </p:grpSpPr>
        <p:sp>
          <p:nvSpPr>
            <p:cNvPr id="44" name="Google Shape;44;p13"/>
            <p:cNvSpPr/>
            <p:nvPr/>
          </p:nvSpPr>
          <p:spPr>
            <a:xfrm>
              <a:off x="2248825" y="1392050"/>
              <a:ext cx="380300" cy="327800"/>
            </a:xfrm>
            <a:custGeom>
              <a:avLst/>
              <a:gdLst/>
              <a:ahLst/>
              <a:cxnLst/>
              <a:rect l="l" t="t" r="r" b="b"/>
              <a:pathLst>
                <a:path w="15212" h="13112" extrusionOk="0">
                  <a:moveTo>
                    <a:pt x="13375" y="6004"/>
                  </a:moveTo>
                  <a:cubicBezTo>
                    <a:pt x="13491" y="6004"/>
                    <a:pt x="13605" y="6014"/>
                    <a:pt x="13705" y="6047"/>
                  </a:cubicBezTo>
                  <a:cubicBezTo>
                    <a:pt x="14270" y="6257"/>
                    <a:pt x="14396" y="6822"/>
                    <a:pt x="14480" y="7449"/>
                  </a:cubicBezTo>
                  <a:cubicBezTo>
                    <a:pt x="14647" y="8809"/>
                    <a:pt x="14521" y="10211"/>
                    <a:pt x="14459" y="11571"/>
                  </a:cubicBezTo>
                  <a:cubicBezTo>
                    <a:pt x="13585" y="11606"/>
                    <a:pt x="12711" y="11831"/>
                    <a:pt x="11850" y="11831"/>
                  </a:cubicBezTo>
                  <a:cubicBezTo>
                    <a:pt x="11680" y="11831"/>
                    <a:pt x="11510" y="11822"/>
                    <a:pt x="11341" y="11801"/>
                  </a:cubicBezTo>
                  <a:cubicBezTo>
                    <a:pt x="11320" y="11697"/>
                    <a:pt x="11236" y="11592"/>
                    <a:pt x="11132" y="11571"/>
                  </a:cubicBezTo>
                  <a:cubicBezTo>
                    <a:pt x="11216" y="10839"/>
                    <a:pt x="11341" y="10211"/>
                    <a:pt x="11320" y="9395"/>
                  </a:cubicBezTo>
                  <a:cubicBezTo>
                    <a:pt x="11257" y="8537"/>
                    <a:pt x="11236" y="7679"/>
                    <a:pt x="11153" y="6801"/>
                  </a:cubicBezTo>
                  <a:cubicBezTo>
                    <a:pt x="11174" y="6717"/>
                    <a:pt x="11153" y="6654"/>
                    <a:pt x="11132" y="6591"/>
                  </a:cubicBezTo>
                  <a:cubicBezTo>
                    <a:pt x="11111" y="6403"/>
                    <a:pt x="11111" y="6194"/>
                    <a:pt x="11090" y="6026"/>
                  </a:cubicBezTo>
                  <a:lnTo>
                    <a:pt x="12868" y="6026"/>
                  </a:lnTo>
                  <a:cubicBezTo>
                    <a:pt x="13019" y="6026"/>
                    <a:pt x="13200" y="6004"/>
                    <a:pt x="13375" y="6004"/>
                  </a:cubicBezTo>
                  <a:close/>
                  <a:moveTo>
                    <a:pt x="4892" y="696"/>
                  </a:moveTo>
                  <a:cubicBezTo>
                    <a:pt x="4947" y="696"/>
                    <a:pt x="5005" y="708"/>
                    <a:pt x="5064" y="733"/>
                  </a:cubicBezTo>
                  <a:cubicBezTo>
                    <a:pt x="5503" y="942"/>
                    <a:pt x="5378" y="1905"/>
                    <a:pt x="5378" y="2302"/>
                  </a:cubicBezTo>
                  <a:cubicBezTo>
                    <a:pt x="5315" y="3558"/>
                    <a:pt x="5734" y="4834"/>
                    <a:pt x="6633" y="5734"/>
                  </a:cubicBezTo>
                  <a:cubicBezTo>
                    <a:pt x="6633" y="5775"/>
                    <a:pt x="6675" y="5859"/>
                    <a:pt x="6738" y="5922"/>
                  </a:cubicBezTo>
                  <a:cubicBezTo>
                    <a:pt x="7805" y="6863"/>
                    <a:pt x="9081" y="7031"/>
                    <a:pt x="10441" y="7073"/>
                  </a:cubicBezTo>
                  <a:cubicBezTo>
                    <a:pt x="10504" y="7847"/>
                    <a:pt x="10525" y="8642"/>
                    <a:pt x="10588" y="9416"/>
                  </a:cubicBezTo>
                  <a:cubicBezTo>
                    <a:pt x="10608" y="9702"/>
                    <a:pt x="10589" y="9948"/>
                    <a:pt x="10549" y="10212"/>
                  </a:cubicBezTo>
                  <a:lnTo>
                    <a:pt x="10549" y="10212"/>
                  </a:lnTo>
                  <a:cubicBezTo>
                    <a:pt x="8510" y="10347"/>
                    <a:pt x="7339" y="12116"/>
                    <a:pt x="5399" y="12492"/>
                  </a:cubicBezTo>
                  <a:cubicBezTo>
                    <a:pt x="5196" y="12531"/>
                    <a:pt x="4989" y="12547"/>
                    <a:pt x="4781" y="12547"/>
                  </a:cubicBezTo>
                  <a:cubicBezTo>
                    <a:pt x="4433" y="12547"/>
                    <a:pt x="4079" y="12502"/>
                    <a:pt x="3725" y="12450"/>
                  </a:cubicBezTo>
                  <a:cubicBezTo>
                    <a:pt x="3285" y="12408"/>
                    <a:pt x="1381" y="12178"/>
                    <a:pt x="2218" y="11446"/>
                  </a:cubicBezTo>
                  <a:lnTo>
                    <a:pt x="2239" y="11404"/>
                  </a:lnTo>
                  <a:cubicBezTo>
                    <a:pt x="2536" y="11285"/>
                    <a:pt x="2384" y="10813"/>
                    <a:pt x="2032" y="10813"/>
                  </a:cubicBezTo>
                  <a:cubicBezTo>
                    <a:pt x="2011" y="10813"/>
                    <a:pt x="1990" y="10814"/>
                    <a:pt x="1967" y="10818"/>
                  </a:cubicBezTo>
                  <a:cubicBezTo>
                    <a:pt x="1938" y="10823"/>
                    <a:pt x="1909" y="10825"/>
                    <a:pt x="1880" y="10825"/>
                  </a:cubicBezTo>
                  <a:cubicBezTo>
                    <a:pt x="1271" y="10825"/>
                    <a:pt x="799" y="9816"/>
                    <a:pt x="1319" y="9416"/>
                  </a:cubicBezTo>
                  <a:lnTo>
                    <a:pt x="1486" y="9416"/>
                  </a:lnTo>
                  <a:cubicBezTo>
                    <a:pt x="1898" y="9396"/>
                    <a:pt x="1904" y="8767"/>
                    <a:pt x="1506" y="8767"/>
                  </a:cubicBezTo>
                  <a:cubicBezTo>
                    <a:pt x="1499" y="8767"/>
                    <a:pt x="1493" y="8767"/>
                    <a:pt x="1486" y="8767"/>
                  </a:cubicBezTo>
                  <a:cubicBezTo>
                    <a:pt x="1471" y="8768"/>
                    <a:pt x="1455" y="8769"/>
                    <a:pt x="1440" y="8769"/>
                  </a:cubicBezTo>
                  <a:cubicBezTo>
                    <a:pt x="1065" y="8769"/>
                    <a:pt x="772" y="8522"/>
                    <a:pt x="712" y="8140"/>
                  </a:cubicBezTo>
                  <a:cubicBezTo>
                    <a:pt x="676" y="7764"/>
                    <a:pt x="915" y="7603"/>
                    <a:pt x="1220" y="7603"/>
                  </a:cubicBezTo>
                  <a:cubicBezTo>
                    <a:pt x="1273" y="7603"/>
                    <a:pt x="1327" y="7608"/>
                    <a:pt x="1381" y="7617"/>
                  </a:cubicBezTo>
                  <a:cubicBezTo>
                    <a:pt x="1397" y="7619"/>
                    <a:pt x="1411" y="7620"/>
                    <a:pt x="1425" y="7620"/>
                  </a:cubicBezTo>
                  <a:cubicBezTo>
                    <a:pt x="1549" y="7620"/>
                    <a:pt x="1635" y="7541"/>
                    <a:pt x="1653" y="7428"/>
                  </a:cubicBezTo>
                  <a:cubicBezTo>
                    <a:pt x="1800" y="7324"/>
                    <a:pt x="1842" y="7115"/>
                    <a:pt x="1695" y="6968"/>
                  </a:cubicBezTo>
                  <a:cubicBezTo>
                    <a:pt x="1486" y="6717"/>
                    <a:pt x="1214" y="6508"/>
                    <a:pt x="1089" y="6257"/>
                  </a:cubicBezTo>
                  <a:cubicBezTo>
                    <a:pt x="858" y="5838"/>
                    <a:pt x="1381" y="5524"/>
                    <a:pt x="1737" y="5420"/>
                  </a:cubicBezTo>
                  <a:cubicBezTo>
                    <a:pt x="1988" y="5347"/>
                    <a:pt x="2243" y="5333"/>
                    <a:pt x="2498" y="5333"/>
                  </a:cubicBezTo>
                  <a:cubicBezTo>
                    <a:pt x="2663" y="5333"/>
                    <a:pt x="2828" y="5339"/>
                    <a:pt x="2991" y="5339"/>
                  </a:cubicBezTo>
                  <a:cubicBezTo>
                    <a:pt x="3375" y="5339"/>
                    <a:pt x="3750" y="5306"/>
                    <a:pt x="4102" y="5085"/>
                  </a:cubicBezTo>
                  <a:lnTo>
                    <a:pt x="4122" y="5064"/>
                  </a:lnTo>
                  <a:cubicBezTo>
                    <a:pt x="4227" y="5001"/>
                    <a:pt x="4311" y="4876"/>
                    <a:pt x="4227" y="4708"/>
                  </a:cubicBezTo>
                  <a:cubicBezTo>
                    <a:pt x="3850" y="3788"/>
                    <a:pt x="3641" y="2700"/>
                    <a:pt x="3997" y="1758"/>
                  </a:cubicBezTo>
                  <a:cubicBezTo>
                    <a:pt x="4109" y="1460"/>
                    <a:pt x="4437" y="696"/>
                    <a:pt x="4892" y="696"/>
                  </a:cubicBezTo>
                  <a:close/>
                  <a:moveTo>
                    <a:pt x="4918" y="0"/>
                  </a:moveTo>
                  <a:cubicBezTo>
                    <a:pt x="4143" y="0"/>
                    <a:pt x="3662" y="879"/>
                    <a:pt x="3411" y="1465"/>
                  </a:cubicBezTo>
                  <a:cubicBezTo>
                    <a:pt x="3055" y="2469"/>
                    <a:pt x="3181" y="3620"/>
                    <a:pt x="3516" y="4604"/>
                  </a:cubicBezTo>
                  <a:cubicBezTo>
                    <a:pt x="3323" y="4671"/>
                    <a:pt x="3114" y="4687"/>
                    <a:pt x="2899" y="4687"/>
                  </a:cubicBezTo>
                  <a:cubicBezTo>
                    <a:pt x="2683" y="4687"/>
                    <a:pt x="2462" y="4671"/>
                    <a:pt x="2245" y="4671"/>
                  </a:cubicBezTo>
                  <a:cubicBezTo>
                    <a:pt x="2137" y="4671"/>
                    <a:pt x="2030" y="4675"/>
                    <a:pt x="1925" y="4687"/>
                  </a:cubicBezTo>
                  <a:cubicBezTo>
                    <a:pt x="1402" y="4729"/>
                    <a:pt x="858" y="5001"/>
                    <a:pt x="544" y="5420"/>
                  </a:cubicBezTo>
                  <a:cubicBezTo>
                    <a:pt x="105" y="5985"/>
                    <a:pt x="440" y="6508"/>
                    <a:pt x="837" y="6968"/>
                  </a:cubicBezTo>
                  <a:cubicBezTo>
                    <a:pt x="335" y="7094"/>
                    <a:pt x="0" y="7533"/>
                    <a:pt x="42" y="8119"/>
                  </a:cubicBezTo>
                  <a:cubicBezTo>
                    <a:pt x="63" y="8558"/>
                    <a:pt x="314" y="8935"/>
                    <a:pt x="649" y="9165"/>
                  </a:cubicBezTo>
                  <a:cubicBezTo>
                    <a:pt x="419" y="9521"/>
                    <a:pt x="419" y="10023"/>
                    <a:pt x="544" y="10441"/>
                  </a:cubicBezTo>
                  <a:cubicBezTo>
                    <a:pt x="691" y="10881"/>
                    <a:pt x="984" y="11174"/>
                    <a:pt x="1361" y="11299"/>
                  </a:cubicBezTo>
                  <a:cubicBezTo>
                    <a:pt x="628" y="12408"/>
                    <a:pt x="2616" y="12931"/>
                    <a:pt x="3578" y="13036"/>
                  </a:cubicBezTo>
                  <a:cubicBezTo>
                    <a:pt x="3957" y="13079"/>
                    <a:pt x="4325" y="13111"/>
                    <a:pt x="4686" y="13111"/>
                  </a:cubicBezTo>
                  <a:cubicBezTo>
                    <a:pt x="5204" y="13111"/>
                    <a:pt x="5710" y="13045"/>
                    <a:pt x="6215" y="12848"/>
                  </a:cubicBezTo>
                  <a:cubicBezTo>
                    <a:pt x="7742" y="12241"/>
                    <a:pt x="8809" y="10923"/>
                    <a:pt x="10504" y="10818"/>
                  </a:cubicBezTo>
                  <a:lnTo>
                    <a:pt x="10504" y="10818"/>
                  </a:lnTo>
                  <a:cubicBezTo>
                    <a:pt x="10462" y="11195"/>
                    <a:pt x="10400" y="11592"/>
                    <a:pt x="10379" y="12011"/>
                  </a:cubicBezTo>
                  <a:cubicBezTo>
                    <a:pt x="10359" y="12222"/>
                    <a:pt x="10551" y="12327"/>
                    <a:pt x="10728" y="12327"/>
                  </a:cubicBezTo>
                  <a:cubicBezTo>
                    <a:pt x="10744" y="12327"/>
                    <a:pt x="10760" y="12326"/>
                    <a:pt x="10776" y="12325"/>
                  </a:cubicBezTo>
                  <a:cubicBezTo>
                    <a:pt x="11113" y="12410"/>
                    <a:pt x="11448" y="12442"/>
                    <a:pt x="11782" y="12442"/>
                  </a:cubicBezTo>
                  <a:cubicBezTo>
                    <a:pt x="12758" y="12442"/>
                    <a:pt x="13728" y="12167"/>
                    <a:pt x="14710" y="12136"/>
                  </a:cubicBezTo>
                  <a:cubicBezTo>
                    <a:pt x="14898" y="12136"/>
                    <a:pt x="15024" y="11990"/>
                    <a:pt x="15024" y="11822"/>
                  </a:cubicBezTo>
                  <a:cubicBezTo>
                    <a:pt x="15128" y="10672"/>
                    <a:pt x="15212" y="9500"/>
                    <a:pt x="15170" y="8307"/>
                  </a:cubicBezTo>
                  <a:cubicBezTo>
                    <a:pt x="15128" y="7596"/>
                    <a:pt x="15170" y="6508"/>
                    <a:pt x="14752" y="5901"/>
                  </a:cubicBezTo>
                  <a:cubicBezTo>
                    <a:pt x="14362" y="5344"/>
                    <a:pt x="13517" y="5214"/>
                    <a:pt x="12653" y="5214"/>
                  </a:cubicBezTo>
                  <a:cubicBezTo>
                    <a:pt x="11893" y="5214"/>
                    <a:pt x="11119" y="5315"/>
                    <a:pt x="10630" y="5315"/>
                  </a:cubicBezTo>
                  <a:cubicBezTo>
                    <a:pt x="10316" y="5315"/>
                    <a:pt x="10253" y="5692"/>
                    <a:pt x="10400" y="5859"/>
                  </a:cubicBezTo>
                  <a:lnTo>
                    <a:pt x="10400" y="5922"/>
                  </a:lnTo>
                  <a:cubicBezTo>
                    <a:pt x="10420" y="6068"/>
                    <a:pt x="10420" y="6215"/>
                    <a:pt x="10420" y="6361"/>
                  </a:cubicBezTo>
                  <a:cubicBezTo>
                    <a:pt x="9353" y="6340"/>
                    <a:pt x="8328" y="6236"/>
                    <a:pt x="7449" y="5608"/>
                  </a:cubicBezTo>
                  <a:cubicBezTo>
                    <a:pt x="7428" y="5545"/>
                    <a:pt x="7387" y="5503"/>
                    <a:pt x="7345" y="5462"/>
                  </a:cubicBezTo>
                  <a:cubicBezTo>
                    <a:pt x="6717" y="5001"/>
                    <a:pt x="6194" y="4039"/>
                    <a:pt x="6068" y="3265"/>
                  </a:cubicBezTo>
                  <a:cubicBezTo>
                    <a:pt x="5964" y="2700"/>
                    <a:pt x="6089" y="2114"/>
                    <a:pt x="6068" y="1549"/>
                  </a:cubicBezTo>
                  <a:cubicBezTo>
                    <a:pt x="6026" y="837"/>
                    <a:pt x="5754" y="21"/>
                    <a:pt x="4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3"/>
            <p:cNvSpPr/>
            <p:nvPr/>
          </p:nvSpPr>
          <p:spPr>
            <a:xfrm>
              <a:off x="2553275" y="1631175"/>
              <a:ext cx="41850" cy="41275"/>
            </a:xfrm>
            <a:custGeom>
              <a:avLst/>
              <a:gdLst/>
              <a:ahLst/>
              <a:cxnLst/>
              <a:rect l="l" t="t" r="r" b="b"/>
              <a:pathLst>
                <a:path w="1674" h="1651" extrusionOk="0">
                  <a:moveTo>
                    <a:pt x="963" y="667"/>
                  </a:moveTo>
                  <a:cubicBezTo>
                    <a:pt x="963" y="688"/>
                    <a:pt x="983" y="688"/>
                    <a:pt x="983" y="730"/>
                  </a:cubicBezTo>
                  <a:cubicBezTo>
                    <a:pt x="983" y="751"/>
                    <a:pt x="1025" y="793"/>
                    <a:pt x="1025" y="835"/>
                  </a:cubicBezTo>
                  <a:lnTo>
                    <a:pt x="1025" y="876"/>
                  </a:lnTo>
                  <a:lnTo>
                    <a:pt x="1025" y="1002"/>
                  </a:lnTo>
                  <a:cubicBezTo>
                    <a:pt x="1025" y="995"/>
                    <a:pt x="1023" y="993"/>
                    <a:pt x="1020" y="993"/>
                  </a:cubicBezTo>
                  <a:cubicBezTo>
                    <a:pt x="1014" y="993"/>
                    <a:pt x="1004" y="1002"/>
                    <a:pt x="1004" y="1002"/>
                  </a:cubicBezTo>
                  <a:lnTo>
                    <a:pt x="921" y="1002"/>
                  </a:lnTo>
                  <a:cubicBezTo>
                    <a:pt x="900" y="1002"/>
                    <a:pt x="858" y="1002"/>
                    <a:pt x="837" y="981"/>
                  </a:cubicBezTo>
                  <a:lnTo>
                    <a:pt x="816" y="981"/>
                  </a:lnTo>
                  <a:lnTo>
                    <a:pt x="774" y="960"/>
                  </a:lnTo>
                  <a:cubicBezTo>
                    <a:pt x="774" y="960"/>
                    <a:pt x="774" y="939"/>
                    <a:pt x="753" y="939"/>
                  </a:cubicBezTo>
                  <a:lnTo>
                    <a:pt x="753" y="897"/>
                  </a:lnTo>
                  <a:lnTo>
                    <a:pt x="753" y="876"/>
                  </a:lnTo>
                  <a:lnTo>
                    <a:pt x="753" y="855"/>
                  </a:lnTo>
                  <a:lnTo>
                    <a:pt x="774" y="793"/>
                  </a:lnTo>
                  <a:cubicBezTo>
                    <a:pt x="837" y="751"/>
                    <a:pt x="858" y="730"/>
                    <a:pt x="942" y="688"/>
                  </a:cubicBezTo>
                  <a:lnTo>
                    <a:pt x="963" y="667"/>
                  </a:lnTo>
                  <a:close/>
                  <a:moveTo>
                    <a:pt x="949" y="1"/>
                  </a:moveTo>
                  <a:cubicBezTo>
                    <a:pt x="795" y="1"/>
                    <a:pt x="644" y="52"/>
                    <a:pt x="502" y="123"/>
                  </a:cubicBezTo>
                  <a:cubicBezTo>
                    <a:pt x="398" y="165"/>
                    <a:pt x="377" y="228"/>
                    <a:pt x="335" y="311"/>
                  </a:cubicBezTo>
                  <a:cubicBezTo>
                    <a:pt x="126" y="521"/>
                    <a:pt x="0" y="835"/>
                    <a:pt x="126" y="1127"/>
                  </a:cubicBezTo>
                  <a:cubicBezTo>
                    <a:pt x="265" y="1476"/>
                    <a:pt x="593" y="1651"/>
                    <a:pt x="941" y="1651"/>
                  </a:cubicBezTo>
                  <a:cubicBezTo>
                    <a:pt x="1011" y="1651"/>
                    <a:pt x="1081" y="1644"/>
                    <a:pt x="1151" y="1630"/>
                  </a:cubicBezTo>
                  <a:cubicBezTo>
                    <a:pt x="1255" y="1609"/>
                    <a:pt x="1381" y="1546"/>
                    <a:pt x="1465" y="1504"/>
                  </a:cubicBezTo>
                  <a:cubicBezTo>
                    <a:pt x="1632" y="1399"/>
                    <a:pt x="1632" y="1274"/>
                    <a:pt x="1653" y="1107"/>
                  </a:cubicBezTo>
                  <a:cubicBezTo>
                    <a:pt x="1674" y="897"/>
                    <a:pt x="1653" y="688"/>
                    <a:pt x="1569" y="500"/>
                  </a:cubicBezTo>
                  <a:cubicBezTo>
                    <a:pt x="1527" y="270"/>
                    <a:pt x="1381" y="123"/>
                    <a:pt x="1172" y="39"/>
                  </a:cubicBezTo>
                  <a:cubicBezTo>
                    <a:pt x="1097" y="12"/>
                    <a:pt x="1023" y="1"/>
                    <a:pt x="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13"/>
          <p:cNvGrpSpPr/>
          <p:nvPr/>
        </p:nvGrpSpPr>
        <p:grpSpPr>
          <a:xfrm>
            <a:off x="1755573" y="1433325"/>
            <a:ext cx="1022529" cy="1026061"/>
            <a:chOff x="7672398" y="3615325"/>
            <a:chExt cx="1022529" cy="1026061"/>
          </a:xfrm>
        </p:grpSpPr>
        <p:sp>
          <p:nvSpPr>
            <p:cNvPr id="47" name="Google Shape;47;p13"/>
            <p:cNvSpPr/>
            <p:nvPr/>
          </p:nvSpPr>
          <p:spPr>
            <a:xfrm>
              <a:off x="7672398" y="3618986"/>
              <a:ext cx="1022400" cy="1022400"/>
            </a:xfrm>
            <a:prstGeom prst="pie">
              <a:avLst>
                <a:gd name="adj1" fmla="val 16304128"/>
                <a:gd name="adj2" fmla="val 542441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3"/>
            <p:cNvSpPr/>
            <p:nvPr/>
          </p:nvSpPr>
          <p:spPr>
            <a:xfrm>
              <a:off x="7672398" y="3618986"/>
              <a:ext cx="1022400" cy="1022400"/>
            </a:xfrm>
            <a:prstGeom prst="pie">
              <a:avLst>
                <a:gd name="adj1" fmla="val 16304128"/>
                <a:gd name="adj2" fmla="val 35223"/>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3"/>
            <p:cNvSpPr/>
            <p:nvPr/>
          </p:nvSpPr>
          <p:spPr>
            <a:xfrm>
              <a:off x="7700729" y="3615325"/>
              <a:ext cx="994198" cy="1022518"/>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noFill/>
            <a:ln w="19050" cap="flat" cmpd="sng">
              <a:solidFill>
                <a:schemeClr val="dk1"/>
              </a:solidFill>
              <a:prstDash val="solid"/>
              <a:round/>
              <a:headEnd type="none" w="med" len="med"/>
              <a:tailEnd type="none" w="med" len="med"/>
            </a:ln>
          </p:spPr>
        </p:sp>
      </p:grpSp>
      <p:grpSp>
        <p:nvGrpSpPr>
          <p:cNvPr id="50" name="Google Shape;50;p13"/>
          <p:cNvGrpSpPr/>
          <p:nvPr/>
        </p:nvGrpSpPr>
        <p:grpSpPr>
          <a:xfrm>
            <a:off x="3047886" y="3287299"/>
            <a:ext cx="573183" cy="763441"/>
            <a:chOff x="1797224" y="2053249"/>
            <a:chExt cx="573183" cy="763441"/>
          </a:xfrm>
        </p:grpSpPr>
        <p:sp>
          <p:nvSpPr>
            <p:cNvPr id="51" name="Google Shape;51;p13"/>
            <p:cNvSpPr/>
            <p:nvPr/>
          </p:nvSpPr>
          <p:spPr>
            <a:xfrm rot="6426915">
              <a:off x="1847685" y="2362551"/>
              <a:ext cx="403677" cy="403677"/>
            </a:xfrm>
            <a:prstGeom prst="pie">
              <a:avLst>
                <a:gd name="adj1" fmla="val 5344085"/>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p:nvPr/>
          </p:nvSpPr>
          <p:spPr>
            <a:xfrm>
              <a:off x="2013175" y="2109800"/>
              <a:ext cx="247800" cy="24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3"/>
            <p:cNvSpPr/>
            <p:nvPr/>
          </p:nvSpPr>
          <p:spPr>
            <a:xfrm rot="833516">
              <a:off x="1881903" y="2097566"/>
              <a:ext cx="432461" cy="519513"/>
            </a:xfrm>
            <a:custGeom>
              <a:avLst/>
              <a:gdLst/>
              <a:ahLst/>
              <a:cxnLst/>
              <a:rect l="l" t="t" r="r" b="b"/>
              <a:pathLst>
                <a:path w="7157" h="8598" extrusionOk="0">
                  <a:moveTo>
                    <a:pt x="3485" y="357"/>
                  </a:moveTo>
                  <a:cubicBezTo>
                    <a:pt x="4120" y="357"/>
                    <a:pt x="4771" y="636"/>
                    <a:pt x="5190" y="1083"/>
                  </a:cubicBezTo>
                  <a:cubicBezTo>
                    <a:pt x="6027" y="2003"/>
                    <a:pt x="5880" y="3761"/>
                    <a:pt x="4395" y="3886"/>
                  </a:cubicBezTo>
                  <a:cubicBezTo>
                    <a:pt x="4256" y="3852"/>
                    <a:pt x="4105" y="3836"/>
                    <a:pt x="3956" y="3836"/>
                  </a:cubicBezTo>
                  <a:cubicBezTo>
                    <a:pt x="3834" y="3836"/>
                    <a:pt x="3712" y="3847"/>
                    <a:pt x="3599" y="3865"/>
                  </a:cubicBezTo>
                  <a:cubicBezTo>
                    <a:pt x="2909" y="3865"/>
                    <a:pt x="2239" y="3614"/>
                    <a:pt x="1863" y="3007"/>
                  </a:cubicBezTo>
                  <a:cubicBezTo>
                    <a:pt x="1382" y="2191"/>
                    <a:pt x="1758" y="1041"/>
                    <a:pt x="2574" y="580"/>
                  </a:cubicBezTo>
                  <a:cubicBezTo>
                    <a:pt x="2853" y="427"/>
                    <a:pt x="3167" y="357"/>
                    <a:pt x="3485" y="357"/>
                  </a:cubicBezTo>
                  <a:close/>
                  <a:moveTo>
                    <a:pt x="3848" y="4402"/>
                  </a:moveTo>
                  <a:cubicBezTo>
                    <a:pt x="4852" y="4402"/>
                    <a:pt x="5796" y="4977"/>
                    <a:pt x="6236" y="6376"/>
                  </a:cubicBezTo>
                  <a:cubicBezTo>
                    <a:pt x="6466" y="6983"/>
                    <a:pt x="6780" y="7715"/>
                    <a:pt x="6006" y="8092"/>
                  </a:cubicBezTo>
                  <a:cubicBezTo>
                    <a:pt x="5858" y="8166"/>
                    <a:pt x="5647" y="8188"/>
                    <a:pt x="5421" y="8188"/>
                  </a:cubicBezTo>
                  <a:cubicBezTo>
                    <a:pt x="5071" y="8188"/>
                    <a:pt x="4687" y="8134"/>
                    <a:pt x="4457" y="8134"/>
                  </a:cubicBezTo>
                  <a:cubicBezTo>
                    <a:pt x="3097" y="8134"/>
                    <a:pt x="1758" y="7987"/>
                    <a:pt x="398" y="7841"/>
                  </a:cubicBezTo>
                  <a:cubicBezTo>
                    <a:pt x="450" y="5902"/>
                    <a:pt x="2226" y="4402"/>
                    <a:pt x="3848" y="4402"/>
                  </a:cubicBezTo>
                  <a:close/>
                  <a:moveTo>
                    <a:pt x="3522" y="1"/>
                  </a:moveTo>
                  <a:cubicBezTo>
                    <a:pt x="3380" y="1"/>
                    <a:pt x="3238" y="12"/>
                    <a:pt x="3097" y="36"/>
                  </a:cubicBezTo>
                  <a:cubicBezTo>
                    <a:pt x="1947" y="225"/>
                    <a:pt x="1089" y="1355"/>
                    <a:pt x="1256" y="2526"/>
                  </a:cubicBezTo>
                  <a:cubicBezTo>
                    <a:pt x="1402" y="3363"/>
                    <a:pt x="2030" y="3886"/>
                    <a:pt x="2763" y="4137"/>
                  </a:cubicBezTo>
                  <a:cubicBezTo>
                    <a:pt x="1256" y="4744"/>
                    <a:pt x="1" y="6397"/>
                    <a:pt x="42" y="7966"/>
                  </a:cubicBezTo>
                  <a:cubicBezTo>
                    <a:pt x="42" y="8092"/>
                    <a:pt x="147" y="8155"/>
                    <a:pt x="252" y="8155"/>
                  </a:cubicBezTo>
                  <a:cubicBezTo>
                    <a:pt x="273" y="8197"/>
                    <a:pt x="335" y="8238"/>
                    <a:pt x="377" y="8238"/>
                  </a:cubicBezTo>
                  <a:cubicBezTo>
                    <a:pt x="1737" y="8406"/>
                    <a:pt x="3097" y="8510"/>
                    <a:pt x="4457" y="8510"/>
                  </a:cubicBezTo>
                  <a:cubicBezTo>
                    <a:pt x="4741" y="8510"/>
                    <a:pt x="5346" y="8597"/>
                    <a:pt x="5890" y="8597"/>
                  </a:cubicBezTo>
                  <a:cubicBezTo>
                    <a:pt x="6308" y="8597"/>
                    <a:pt x="6691" y="8546"/>
                    <a:pt x="6864" y="8364"/>
                  </a:cubicBezTo>
                  <a:cubicBezTo>
                    <a:pt x="7156" y="8050"/>
                    <a:pt x="6884" y="7360"/>
                    <a:pt x="6843" y="7046"/>
                  </a:cubicBezTo>
                  <a:cubicBezTo>
                    <a:pt x="6675" y="6292"/>
                    <a:pt x="6466" y="5518"/>
                    <a:pt x="5964" y="4912"/>
                  </a:cubicBezTo>
                  <a:cubicBezTo>
                    <a:pt x="5692" y="4577"/>
                    <a:pt x="5399" y="4305"/>
                    <a:pt x="5064" y="4137"/>
                  </a:cubicBezTo>
                  <a:cubicBezTo>
                    <a:pt x="5922" y="3761"/>
                    <a:pt x="6361" y="2756"/>
                    <a:pt x="6027" y="1773"/>
                  </a:cubicBezTo>
                  <a:cubicBezTo>
                    <a:pt x="5675" y="698"/>
                    <a:pt x="4617" y="1"/>
                    <a:pt x="35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13"/>
          <p:cNvGrpSpPr/>
          <p:nvPr/>
        </p:nvGrpSpPr>
        <p:grpSpPr>
          <a:xfrm rot="-1822216">
            <a:off x="978065" y="3194761"/>
            <a:ext cx="573199" cy="763462"/>
            <a:chOff x="1797224" y="2053249"/>
            <a:chExt cx="573183" cy="763441"/>
          </a:xfrm>
        </p:grpSpPr>
        <p:sp>
          <p:nvSpPr>
            <p:cNvPr id="55" name="Google Shape;55;p13"/>
            <p:cNvSpPr/>
            <p:nvPr/>
          </p:nvSpPr>
          <p:spPr>
            <a:xfrm rot="6426915">
              <a:off x="1847685" y="2362551"/>
              <a:ext cx="403677" cy="403677"/>
            </a:xfrm>
            <a:prstGeom prst="pie">
              <a:avLst>
                <a:gd name="adj1" fmla="val 5344085"/>
                <a:gd name="adj2" fmla="val 162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2013175" y="2109800"/>
              <a:ext cx="247800" cy="24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rot="833516">
              <a:off x="1881903" y="2097566"/>
              <a:ext cx="432461" cy="519513"/>
            </a:xfrm>
            <a:custGeom>
              <a:avLst/>
              <a:gdLst/>
              <a:ahLst/>
              <a:cxnLst/>
              <a:rect l="l" t="t" r="r" b="b"/>
              <a:pathLst>
                <a:path w="7157" h="8598" extrusionOk="0">
                  <a:moveTo>
                    <a:pt x="3485" y="357"/>
                  </a:moveTo>
                  <a:cubicBezTo>
                    <a:pt x="4120" y="357"/>
                    <a:pt x="4771" y="636"/>
                    <a:pt x="5190" y="1083"/>
                  </a:cubicBezTo>
                  <a:cubicBezTo>
                    <a:pt x="6027" y="2003"/>
                    <a:pt x="5880" y="3761"/>
                    <a:pt x="4395" y="3886"/>
                  </a:cubicBezTo>
                  <a:cubicBezTo>
                    <a:pt x="4256" y="3852"/>
                    <a:pt x="4105" y="3836"/>
                    <a:pt x="3956" y="3836"/>
                  </a:cubicBezTo>
                  <a:cubicBezTo>
                    <a:pt x="3834" y="3836"/>
                    <a:pt x="3712" y="3847"/>
                    <a:pt x="3599" y="3865"/>
                  </a:cubicBezTo>
                  <a:cubicBezTo>
                    <a:pt x="2909" y="3865"/>
                    <a:pt x="2239" y="3614"/>
                    <a:pt x="1863" y="3007"/>
                  </a:cubicBezTo>
                  <a:cubicBezTo>
                    <a:pt x="1382" y="2191"/>
                    <a:pt x="1758" y="1041"/>
                    <a:pt x="2574" y="580"/>
                  </a:cubicBezTo>
                  <a:cubicBezTo>
                    <a:pt x="2853" y="427"/>
                    <a:pt x="3167" y="357"/>
                    <a:pt x="3485" y="357"/>
                  </a:cubicBezTo>
                  <a:close/>
                  <a:moveTo>
                    <a:pt x="3848" y="4402"/>
                  </a:moveTo>
                  <a:cubicBezTo>
                    <a:pt x="4852" y="4402"/>
                    <a:pt x="5796" y="4977"/>
                    <a:pt x="6236" y="6376"/>
                  </a:cubicBezTo>
                  <a:cubicBezTo>
                    <a:pt x="6466" y="6983"/>
                    <a:pt x="6780" y="7715"/>
                    <a:pt x="6006" y="8092"/>
                  </a:cubicBezTo>
                  <a:cubicBezTo>
                    <a:pt x="5858" y="8166"/>
                    <a:pt x="5647" y="8188"/>
                    <a:pt x="5421" y="8188"/>
                  </a:cubicBezTo>
                  <a:cubicBezTo>
                    <a:pt x="5071" y="8188"/>
                    <a:pt x="4687" y="8134"/>
                    <a:pt x="4457" y="8134"/>
                  </a:cubicBezTo>
                  <a:cubicBezTo>
                    <a:pt x="3097" y="8134"/>
                    <a:pt x="1758" y="7987"/>
                    <a:pt x="398" y="7841"/>
                  </a:cubicBezTo>
                  <a:cubicBezTo>
                    <a:pt x="450" y="5902"/>
                    <a:pt x="2226" y="4402"/>
                    <a:pt x="3848" y="4402"/>
                  </a:cubicBezTo>
                  <a:close/>
                  <a:moveTo>
                    <a:pt x="3522" y="1"/>
                  </a:moveTo>
                  <a:cubicBezTo>
                    <a:pt x="3380" y="1"/>
                    <a:pt x="3238" y="12"/>
                    <a:pt x="3097" y="36"/>
                  </a:cubicBezTo>
                  <a:cubicBezTo>
                    <a:pt x="1947" y="225"/>
                    <a:pt x="1089" y="1355"/>
                    <a:pt x="1256" y="2526"/>
                  </a:cubicBezTo>
                  <a:cubicBezTo>
                    <a:pt x="1402" y="3363"/>
                    <a:pt x="2030" y="3886"/>
                    <a:pt x="2763" y="4137"/>
                  </a:cubicBezTo>
                  <a:cubicBezTo>
                    <a:pt x="1256" y="4744"/>
                    <a:pt x="1" y="6397"/>
                    <a:pt x="42" y="7966"/>
                  </a:cubicBezTo>
                  <a:cubicBezTo>
                    <a:pt x="42" y="8092"/>
                    <a:pt x="147" y="8155"/>
                    <a:pt x="252" y="8155"/>
                  </a:cubicBezTo>
                  <a:cubicBezTo>
                    <a:pt x="273" y="8197"/>
                    <a:pt x="335" y="8238"/>
                    <a:pt x="377" y="8238"/>
                  </a:cubicBezTo>
                  <a:cubicBezTo>
                    <a:pt x="1737" y="8406"/>
                    <a:pt x="3097" y="8510"/>
                    <a:pt x="4457" y="8510"/>
                  </a:cubicBezTo>
                  <a:cubicBezTo>
                    <a:pt x="4741" y="8510"/>
                    <a:pt x="5346" y="8597"/>
                    <a:pt x="5890" y="8597"/>
                  </a:cubicBezTo>
                  <a:cubicBezTo>
                    <a:pt x="6308" y="8597"/>
                    <a:pt x="6691" y="8546"/>
                    <a:pt x="6864" y="8364"/>
                  </a:cubicBezTo>
                  <a:cubicBezTo>
                    <a:pt x="7156" y="8050"/>
                    <a:pt x="6884" y="7360"/>
                    <a:pt x="6843" y="7046"/>
                  </a:cubicBezTo>
                  <a:cubicBezTo>
                    <a:pt x="6675" y="6292"/>
                    <a:pt x="6466" y="5518"/>
                    <a:pt x="5964" y="4912"/>
                  </a:cubicBezTo>
                  <a:cubicBezTo>
                    <a:pt x="5692" y="4577"/>
                    <a:pt x="5399" y="4305"/>
                    <a:pt x="5064" y="4137"/>
                  </a:cubicBezTo>
                  <a:cubicBezTo>
                    <a:pt x="5922" y="3761"/>
                    <a:pt x="6361" y="2756"/>
                    <a:pt x="6027" y="1773"/>
                  </a:cubicBezTo>
                  <a:cubicBezTo>
                    <a:pt x="5675" y="698"/>
                    <a:pt x="4617" y="1"/>
                    <a:pt x="35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13"/>
          <p:cNvGrpSpPr/>
          <p:nvPr/>
        </p:nvGrpSpPr>
        <p:grpSpPr>
          <a:xfrm>
            <a:off x="902904" y="1102154"/>
            <a:ext cx="3188243" cy="3039929"/>
            <a:chOff x="902904" y="1134829"/>
            <a:chExt cx="3188243" cy="3039929"/>
          </a:xfrm>
        </p:grpSpPr>
        <p:grpSp>
          <p:nvGrpSpPr>
            <p:cNvPr id="59" name="Google Shape;59;p13"/>
            <p:cNvGrpSpPr/>
            <p:nvPr/>
          </p:nvGrpSpPr>
          <p:grpSpPr>
            <a:xfrm>
              <a:off x="902904" y="1134829"/>
              <a:ext cx="570386" cy="559491"/>
              <a:chOff x="696854" y="833679"/>
              <a:chExt cx="570386" cy="559491"/>
            </a:xfrm>
          </p:grpSpPr>
          <p:sp>
            <p:nvSpPr>
              <p:cNvPr id="60" name="Google Shape;60;p13"/>
              <p:cNvSpPr/>
              <p:nvPr/>
            </p:nvSpPr>
            <p:spPr>
              <a:xfrm>
                <a:off x="801950" y="929788"/>
                <a:ext cx="395700" cy="395700"/>
              </a:xfrm>
              <a:prstGeom prst="donut">
                <a:avLst>
                  <a:gd name="adj" fmla="val 2216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13"/>
              <p:cNvGrpSpPr/>
              <p:nvPr/>
            </p:nvGrpSpPr>
            <p:grpSpPr>
              <a:xfrm>
                <a:off x="1026500" y="882100"/>
                <a:ext cx="240740" cy="511070"/>
                <a:chOff x="1026500" y="882100"/>
                <a:chExt cx="240740" cy="511070"/>
              </a:xfrm>
            </p:grpSpPr>
            <p:sp>
              <p:nvSpPr>
                <p:cNvPr id="62" name="Google Shape;62;p13"/>
                <p:cNvSpPr/>
                <p:nvPr/>
              </p:nvSpPr>
              <p:spPr>
                <a:xfrm rot="-969609">
                  <a:off x="1037714" y="1298874"/>
                  <a:ext cx="54972" cy="8839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rot="-4151241">
                  <a:off x="1179433" y="1184814"/>
                  <a:ext cx="54881" cy="8830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rot="-6488285">
                  <a:off x="1189225" y="1023513"/>
                  <a:ext cx="54930" cy="8823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rot="-8893668">
                  <a:off x="1082920" y="889775"/>
                  <a:ext cx="54696" cy="8814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13"/>
              <p:cNvGrpSpPr/>
              <p:nvPr/>
            </p:nvGrpSpPr>
            <p:grpSpPr>
              <a:xfrm rot="710080" flipH="1">
                <a:off x="746705" y="852935"/>
                <a:ext cx="240754" cy="511100"/>
                <a:chOff x="1026500" y="882100"/>
                <a:chExt cx="240740" cy="511070"/>
              </a:xfrm>
            </p:grpSpPr>
            <p:sp>
              <p:nvSpPr>
                <p:cNvPr id="67" name="Google Shape;67;p13"/>
                <p:cNvSpPr/>
                <p:nvPr/>
              </p:nvSpPr>
              <p:spPr>
                <a:xfrm rot="-969609">
                  <a:off x="1037714" y="1298874"/>
                  <a:ext cx="54972" cy="8839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rot="-4151241">
                  <a:off x="1179433" y="1184814"/>
                  <a:ext cx="54881" cy="8830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rot="-6488285">
                  <a:off x="1189225" y="1023513"/>
                  <a:ext cx="54930" cy="8823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rot="-8893668">
                  <a:off x="1082920" y="889775"/>
                  <a:ext cx="54696" cy="8814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 name="Google Shape;71;p13"/>
            <p:cNvGrpSpPr/>
            <p:nvPr/>
          </p:nvGrpSpPr>
          <p:grpSpPr>
            <a:xfrm>
              <a:off x="917368" y="1148985"/>
              <a:ext cx="573169" cy="563174"/>
              <a:chOff x="1542125" y="1512275"/>
              <a:chExt cx="411700" cy="404550"/>
            </a:xfrm>
          </p:grpSpPr>
          <p:sp>
            <p:nvSpPr>
              <p:cNvPr id="72" name="Google Shape;72;p13"/>
              <p:cNvSpPr/>
              <p:nvPr/>
            </p:nvSpPr>
            <p:spPr>
              <a:xfrm>
                <a:off x="1542125" y="1512275"/>
                <a:ext cx="411700" cy="404550"/>
              </a:xfrm>
              <a:custGeom>
                <a:avLst/>
                <a:gdLst/>
                <a:ahLst/>
                <a:cxnLst/>
                <a:rect l="l" t="t" r="r" b="b"/>
                <a:pathLst>
                  <a:path w="16468" h="16182" extrusionOk="0">
                    <a:moveTo>
                      <a:pt x="6508" y="673"/>
                    </a:moveTo>
                    <a:cubicBezTo>
                      <a:pt x="6843" y="1238"/>
                      <a:pt x="7177" y="1824"/>
                      <a:pt x="7554" y="2410"/>
                    </a:cubicBezTo>
                    <a:cubicBezTo>
                      <a:pt x="7614" y="2518"/>
                      <a:pt x="7715" y="2564"/>
                      <a:pt x="7814" y="2564"/>
                    </a:cubicBezTo>
                    <a:cubicBezTo>
                      <a:pt x="7888" y="2564"/>
                      <a:pt x="7961" y="2539"/>
                      <a:pt x="8014" y="2494"/>
                    </a:cubicBezTo>
                    <a:lnTo>
                      <a:pt x="8098" y="2494"/>
                    </a:lnTo>
                    <a:cubicBezTo>
                      <a:pt x="8278" y="2464"/>
                      <a:pt x="8458" y="2449"/>
                      <a:pt x="8638" y="2449"/>
                    </a:cubicBezTo>
                    <a:cubicBezTo>
                      <a:pt x="9084" y="2449"/>
                      <a:pt x="9528" y="2539"/>
                      <a:pt x="9960" y="2703"/>
                    </a:cubicBezTo>
                    <a:cubicBezTo>
                      <a:pt x="10002" y="2724"/>
                      <a:pt x="10065" y="2724"/>
                      <a:pt x="10086" y="2724"/>
                    </a:cubicBezTo>
                    <a:cubicBezTo>
                      <a:pt x="10109" y="2736"/>
                      <a:pt x="10134" y="2741"/>
                      <a:pt x="10159" y="2741"/>
                    </a:cubicBezTo>
                    <a:cubicBezTo>
                      <a:pt x="10225" y="2741"/>
                      <a:pt x="10292" y="2706"/>
                      <a:pt x="10337" y="2661"/>
                    </a:cubicBezTo>
                    <a:cubicBezTo>
                      <a:pt x="10839" y="2180"/>
                      <a:pt x="11341" y="1762"/>
                      <a:pt x="11864" y="1343"/>
                    </a:cubicBezTo>
                    <a:lnTo>
                      <a:pt x="12408" y="1657"/>
                    </a:lnTo>
                    <a:cubicBezTo>
                      <a:pt x="12262" y="2264"/>
                      <a:pt x="12074" y="2870"/>
                      <a:pt x="11885" y="3456"/>
                    </a:cubicBezTo>
                    <a:cubicBezTo>
                      <a:pt x="11760" y="3603"/>
                      <a:pt x="11697" y="3854"/>
                      <a:pt x="11906" y="3979"/>
                    </a:cubicBezTo>
                    <a:cubicBezTo>
                      <a:pt x="12471" y="4356"/>
                      <a:pt x="12848" y="4816"/>
                      <a:pt x="13141" y="5402"/>
                    </a:cubicBezTo>
                    <a:cubicBezTo>
                      <a:pt x="13162" y="5444"/>
                      <a:pt x="13203" y="5486"/>
                      <a:pt x="13224" y="5507"/>
                    </a:cubicBezTo>
                    <a:cubicBezTo>
                      <a:pt x="13266" y="5591"/>
                      <a:pt x="13350" y="5632"/>
                      <a:pt x="13475" y="5632"/>
                    </a:cubicBezTo>
                    <a:cubicBezTo>
                      <a:pt x="14166" y="5632"/>
                      <a:pt x="14836" y="5653"/>
                      <a:pt x="15505" y="5716"/>
                    </a:cubicBezTo>
                    <a:cubicBezTo>
                      <a:pt x="15568" y="5904"/>
                      <a:pt x="15631" y="6114"/>
                      <a:pt x="15672" y="6323"/>
                    </a:cubicBezTo>
                    <a:cubicBezTo>
                      <a:pt x="15108" y="6658"/>
                      <a:pt x="14522" y="6992"/>
                      <a:pt x="13936" y="7369"/>
                    </a:cubicBezTo>
                    <a:lnTo>
                      <a:pt x="13852" y="7432"/>
                    </a:lnTo>
                    <a:cubicBezTo>
                      <a:pt x="13747" y="7516"/>
                      <a:pt x="13664" y="7620"/>
                      <a:pt x="13685" y="7808"/>
                    </a:cubicBezTo>
                    <a:cubicBezTo>
                      <a:pt x="13852" y="8436"/>
                      <a:pt x="13831" y="9064"/>
                      <a:pt x="13643" y="9692"/>
                    </a:cubicBezTo>
                    <a:lnTo>
                      <a:pt x="13643" y="9796"/>
                    </a:lnTo>
                    <a:cubicBezTo>
                      <a:pt x="13622" y="9901"/>
                      <a:pt x="13622" y="10005"/>
                      <a:pt x="13727" y="10110"/>
                    </a:cubicBezTo>
                    <a:cubicBezTo>
                      <a:pt x="14292" y="10508"/>
                      <a:pt x="14773" y="10968"/>
                      <a:pt x="15233" y="11470"/>
                    </a:cubicBezTo>
                    <a:cubicBezTo>
                      <a:pt x="15149" y="11637"/>
                      <a:pt x="15087" y="11826"/>
                      <a:pt x="14982" y="12014"/>
                    </a:cubicBezTo>
                    <a:cubicBezTo>
                      <a:pt x="14312" y="11889"/>
                      <a:pt x="13664" y="11721"/>
                      <a:pt x="13015" y="11596"/>
                    </a:cubicBezTo>
                    <a:cubicBezTo>
                      <a:pt x="12994" y="11589"/>
                      <a:pt x="12973" y="11586"/>
                      <a:pt x="12952" y="11586"/>
                    </a:cubicBezTo>
                    <a:cubicBezTo>
                      <a:pt x="12911" y="11586"/>
                      <a:pt x="12869" y="11596"/>
                      <a:pt x="12827" y="11596"/>
                    </a:cubicBezTo>
                    <a:cubicBezTo>
                      <a:pt x="12800" y="11591"/>
                      <a:pt x="12773" y="11589"/>
                      <a:pt x="12746" y="11589"/>
                    </a:cubicBezTo>
                    <a:cubicBezTo>
                      <a:pt x="12648" y="11589"/>
                      <a:pt x="12553" y="11623"/>
                      <a:pt x="12471" y="11721"/>
                    </a:cubicBezTo>
                    <a:cubicBezTo>
                      <a:pt x="12095" y="12244"/>
                      <a:pt x="11571" y="12642"/>
                      <a:pt x="11006" y="12914"/>
                    </a:cubicBezTo>
                    <a:cubicBezTo>
                      <a:pt x="10944" y="12935"/>
                      <a:pt x="10923" y="12956"/>
                      <a:pt x="10902" y="12977"/>
                    </a:cubicBezTo>
                    <a:cubicBezTo>
                      <a:pt x="10818" y="13039"/>
                      <a:pt x="10776" y="13123"/>
                      <a:pt x="10755" y="13228"/>
                    </a:cubicBezTo>
                    <a:cubicBezTo>
                      <a:pt x="10734" y="13897"/>
                      <a:pt x="10693" y="14546"/>
                      <a:pt x="10609" y="15236"/>
                    </a:cubicBezTo>
                    <a:cubicBezTo>
                      <a:pt x="10400" y="15278"/>
                      <a:pt x="10211" y="15341"/>
                      <a:pt x="10002" y="15383"/>
                    </a:cubicBezTo>
                    <a:cubicBezTo>
                      <a:pt x="9688" y="14839"/>
                      <a:pt x="9395" y="14295"/>
                      <a:pt x="9123" y="13730"/>
                    </a:cubicBezTo>
                    <a:cubicBezTo>
                      <a:pt x="9123" y="13577"/>
                      <a:pt x="8984" y="13390"/>
                      <a:pt x="8769" y="13390"/>
                    </a:cubicBezTo>
                    <a:cubicBezTo>
                      <a:pt x="8748" y="13390"/>
                      <a:pt x="8727" y="13391"/>
                      <a:pt x="8705" y="13395"/>
                    </a:cubicBezTo>
                    <a:cubicBezTo>
                      <a:pt x="8483" y="13440"/>
                      <a:pt x="8260" y="13460"/>
                      <a:pt x="8038" y="13460"/>
                    </a:cubicBezTo>
                    <a:cubicBezTo>
                      <a:pt x="7632" y="13460"/>
                      <a:pt x="7227" y="13391"/>
                      <a:pt x="6822" y="13270"/>
                    </a:cubicBezTo>
                    <a:cubicBezTo>
                      <a:pt x="6759" y="13249"/>
                      <a:pt x="6738" y="13249"/>
                      <a:pt x="6696" y="13249"/>
                    </a:cubicBezTo>
                    <a:cubicBezTo>
                      <a:pt x="6668" y="13237"/>
                      <a:pt x="6640" y="13232"/>
                      <a:pt x="6613" y="13232"/>
                    </a:cubicBezTo>
                    <a:cubicBezTo>
                      <a:pt x="6539" y="13232"/>
                      <a:pt x="6470" y="13271"/>
                      <a:pt x="6424" y="13332"/>
                    </a:cubicBezTo>
                    <a:cubicBezTo>
                      <a:pt x="5943" y="13793"/>
                      <a:pt x="5441" y="14253"/>
                      <a:pt x="4918" y="14671"/>
                    </a:cubicBezTo>
                    <a:cubicBezTo>
                      <a:pt x="4750" y="14609"/>
                      <a:pt x="4562" y="14504"/>
                      <a:pt x="4374" y="14399"/>
                    </a:cubicBezTo>
                    <a:cubicBezTo>
                      <a:pt x="4541" y="13730"/>
                      <a:pt x="4729" y="13081"/>
                      <a:pt x="4876" y="12433"/>
                    </a:cubicBezTo>
                    <a:cubicBezTo>
                      <a:pt x="4939" y="12244"/>
                      <a:pt x="4834" y="12119"/>
                      <a:pt x="4688" y="12056"/>
                    </a:cubicBezTo>
                    <a:lnTo>
                      <a:pt x="4625" y="11993"/>
                    </a:lnTo>
                    <a:cubicBezTo>
                      <a:pt x="4060" y="11637"/>
                      <a:pt x="3620" y="11177"/>
                      <a:pt x="3307" y="10633"/>
                    </a:cubicBezTo>
                    <a:cubicBezTo>
                      <a:pt x="3286" y="10591"/>
                      <a:pt x="3265" y="10570"/>
                      <a:pt x="3265" y="10549"/>
                    </a:cubicBezTo>
                    <a:cubicBezTo>
                      <a:pt x="3202" y="10445"/>
                      <a:pt x="3118" y="10382"/>
                      <a:pt x="2972" y="10382"/>
                    </a:cubicBezTo>
                    <a:cubicBezTo>
                      <a:pt x="2281" y="10424"/>
                      <a:pt x="1612" y="10424"/>
                      <a:pt x="921" y="10424"/>
                    </a:cubicBezTo>
                    <a:cubicBezTo>
                      <a:pt x="859" y="10236"/>
                      <a:pt x="775" y="10026"/>
                      <a:pt x="712" y="9838"/>
                    </a:cubicBezTo>
                    <a:cubicBezTo>
                      <a:pt x="1277" y="9482"/>
                      <a:pt x="1842" y="9106"/>
                      <a:pt x="2386" y="8750"/>
                    </a:cubicBezTo>
                    <a:cubicBezTo>
                      <a:pt x="2449" y="8729"/>
                      <a:pt x="2491" y="8666"/>
                      <a:pt x="2532" y="8624"/>
                    </a:cubicBezTo>
                    <a:cubicBezTo>
                      <a:pt x="2637" y="8541"/>
                      <a:pt x="2700" y="8436"/>
                      <a:pt x="2679" y="8269"/>
                    </a:cubicBezTo>
                    <a:cubicBezTo>
                      <a:pt x="2574" y="7641"/>
                      <a:pt x="2679" y="7013"/>
                      <a:pt x="2888" y="6407"/>
                    </a:cubicBezTo>
                    <a:cubicBezTo>
                      <a:pt x="2909" y="6365"/>
                      <a:pt x="2909" y="6302"/>
                      <a:pt x="2909" y="6260"/>
                    </a:cubicBezTo>
                    <a:cubicBezTo>
                      <a:pt x="2909" y="6176"/>
                      <a:pt x="2909" y="6072"/>
                      <a:pt x="2846" y="6009"/>
                    </a:cubicBezTo>
                    <a:cubicBezTo>
                      <a:pt x="2365" y="5507"/>
                      <a:pt x="1947" y="5005"/>
                      <a:pt x="1528" y="4482"/>
                    </a:cubicBezTo>
                    <a:lnTo>
                      <a:pt x="1842" y="3938"/>
                    </a:lnTo>
                    <a:cubicBezTo>
                      <a:pt x="2449" y="4084"/>
                      <a:pt x="3056" y="4272"/>
                      <a:pt x="3641" y="4461"/>
                    </a:cubicBezTo>
                    <a:cubicBezTo>
                      <a:pt x="3717" y="4526"/>
                      <a:pt x="3821" y="4568"/>
                      <a:pt x="3920" y="4568"/>
                    </a:cubicBezTo>
                    <a:cubicBezTo>
                      <a:pt x="4014" y="4568"/>
                      <a:pt x="4104" y="4531"/>
                      <a:pt x="4164" y="4440"/>
                    </a:cubicBezTo>
                    <a:cubicBezTo>
                      <a:pt x="4541" y="3875"/>
                      <a:pt x="5043" y="3498"/>
                      <a:pt x="5587" y="3205"/>
                    </a:cubicBezTo>
                    <a:cubicBezTo>
                      <a:pt x="5629" y="3184"/>
                      <a:pt x="5671" y="3142"/>
                      <a:pt x="5692" y="3122"/>
                    </a:cubicBezTo>
                    <a:cubicBezTo>
                      <a:pt x="5776" y="3080"/>
                      <a:pt x="5817" y="2996"/>
                      <a:pt x="5817" y="2870"/>
                    </a:cubicBezTo>
                    <a:cubicBezTo>
                      <a:pt x="5817" y="2180"/>
                      <a:pt x="5838" y="1510"/>
                      <a:pt x="5901" y="841"/>
                    </a:cubicBezTo>
                    <a:cubicBezTo>
                      <a:pt x="6089" y="778"/>
                      <a:pt x="6299" y="715"/>
                      <a:pt x="6508" y="673"/>
                    </a:cubicBezTo>
                    <a:close/>
                    <a:moveTo>
                      <a:pt x="6648" y="1"/>
                    </a:moveTo>
                    <a:cubicBezTo>
                      <a:pt x="6630" y="1"/>
                      <a:pt x="6611" y="2"/>
                      <a:pt x="6592" y="4"/>
                    </a:cubicBezTo>
                    <a:cubicBezTo>
                      <a:pt x="6236" y="88"/>
                      <a:pt x="5859" y="192"/>
                      <a:pt x="5525" y="318"/>
                    </a:cubicBezTo>
                    <a:cubicBezTo>
                      <a:pt x="5420" y="381"/>
                      <a:pt x="5336" y="422"/>
                      <a:pt x="5315" y="527"/>
                    </a:cubicBezTo>
                    <a:cubicBezTo>
                      <a:pt x="5294" y="569"/>
                      <a:pt x="5294" y="611"/>
                      <a:pt x="5294" y="673"/>
                    </a:cubicBezTo>
                    <a:cubicBezTo>
                      <a:pt x="5232" y="1343"/>
                      <a:pt x="5211" y="2034"/>
                      <a:pt x="5190" y="2724"/>
                    </a:cubicBezTo>
                    <a:cubicBezTo>
                      <a:pt x="4667" y="3017"/>
                      <a:pt x="4185" y="3414"/>
                      <a:pt x="3830" y="3875"/>
                    </a:cubicBezTo>
                    <a:cubicBezTo>
                      <a:pt x="3181" y="3707"/>
                      <a:pt x="2553" y="3498"/>
                      <a:pt x="1884" y="3331"/>
                    </a:cubicBezTo>
                    <a:lnTo>
                      <a:pt x="1863" y="3331"/>
                    </a:lnTo>
                    <a:cubicBezTo>
                      <a:pt x="1816" y="3298"/>
                      <a:pt x="1766" y="3283"/>
                      <a:pt x="1715" y="3283"/>
                    </a:cubicBezTo>
                    <a:cubicBezTo>
                      <a:pt x="1605" y="3283"/>
                      <a:pt x="1495" y="3350"/>
                      <a:pt x="1423" y="3435"/>
                    </a:cubicBezTo>
                    <a:cubicBezTo>
                      <a:pt x="1214" y="3728"/>
                      <a:pt x="1005" y="4063"/>
                      <a:pt x="879" y="4377"/>
                    </a:cubicBezTo>
                    <a:cubicBezTo>
                      <a:pt x="817" y="4482"/>
                      <a:pt x="817" y="4586"/>
                      <a:pt x="879" y="4670"/>
                    </a:cubicBezTo>
                    <a:cubicBezTo>
                      <a:pt x="879" y="4712"/>
                      <a:pt x="900" y="4775"/>
                      <a:pt x="921" y="4795"/>
                    </a:cubicBezTo>
                    <a:cubicBezTo>
                      <a:pt x="1340" y="5339"/>
                      <a:pt x="1779" y="5842"/>
                      <a:pt x="2260" y="6365"/>
                    </a:cubicBezTo>
                    <a:cubicBezTo>
                      <a:pt x="2051" y="6992"/>
                      <a:pt x="1967" y="7620"/>
                      <a:pt x="2051" y="8269"/>
                    </a:cubicBezTo>
                    <a:cubicBezTo>
                      <a:pt x="1444" y="8666"/>
                      <a:pt x="838" y="9064"/>
                      <a:pt x="252" y="9482"/>
                    </a:cubicBezTo>
                    <a:cubicBezTo>
                      <a:pt x="105" y="9524"/>
                      <a:pt x="1" y="9671"/>
                      <a:pt x="63" y="9838"/>
                    </a:cubicBezTo>
                    <a:cubicBezTo>
                      <a:pt x="168" y="10236"/>
                      <a:pt x="294" y="10612"/>
                      <a:pt x="461" y="10968"/>
                    </a:cubicBezTo>
                    <a:cubicBezTo>
                      <a:pt x="482" y="11052"/>
                      <a:pt x="524" y="11073"/>
                      <a:pt x="607" y="11093"/>
                    </a:cubicBezTo>
                    <a:cubicBezTo>
                      <a:pt x="670" y="11135"/>
                      <a:pt x="712" y="11156"/>
                      <a:pt x="775" y="11156"/>
                    </a:cubicBezTo>
                    <a:cubicBezTo>
                      <a:pt x="1110" y="11167"/>
                      <a:pt x="1455" y="11172"/>
                      <a:pt x="1800" y="11172"/>
                    </a:cubicBezTo>
                    <a:cubicBezTo>
                      <a:pt x="2145" y="11172"/>
                      <a:pt x="2491" y="11167"/>
                      <a:pt x="2825" y="11156"/>
                    </a:cubicBezTo>
                    <a:cubicBezTo>
                      <a:pt x="3181" y="11721"/>
                      <a:pt x="3641" y="12223"/>
                      <a:pt x="4185" y="12600"/>
                    </a:cubicBezTo>
                    <a:cubicBezTo>
                      <a:pt x="4039" y="13249"/>
                      <a:pt x="3851" y="13876"/>
                      <a:pt x="3704" y="14525"/>
                    </a:cubicBezTo>
                    <a:lnTo>
                      <a:pt x="3704" y="14546"/>
                    </a:lnTo>
                    <a:cubicBezTo>
                      <a:pt x="3641" y="14692"/>
                      <a:pt x="3704" y="14839"/>
                      <a:pt x="3830" y="14922"/>
                    </a:cubicBezTo>
                    <a:cubicBezTo>
                      <a:pt x="4144" y="15132"/>
                      <a:pt x="4457" y="15320"/>
                      <a:pt x="4792" y="15446"/>
                    </a:cubicBezTo>
                    <a:cubicBezTo>
                      <a:pt x="4853" y="15470"/>
                      <a:pt x="4908" y="15480"/>
                      <a:pt x="4963" y="15480"/>
                    </a:cubicBezTo>
                    <a:cubicBezTo>
                      <a:pt x="5002" y="15480"/>
                      <a:pt x="5042" y="15475"/>
                      <a:pt x="5085" y="15466"/>
                    </a:cubicBezTo>
                    <a:cubicBezTo>
                      <a:pt x="5127" y="15466"/>
                      <a:pt x="5190" y="15446"/>
                      <a:pt x="5232" y="15383"/>
                    </a:cubicBezTo>
                    <a:cubicBezTo>
                      <a:pt x="5755" y="14943"/>
                      <a:pt x="6257" y="14483"/>
                      <a:pt x="6759" y="14002"/>
                    </a:cubicBezTo>
                    <a:cubicBezTo>
                      <a:pt x="7194" y="14137"/>
                      <a:pt x="7607" y="14196"/>
                      <a:pt x="8029" y="14196"/>
                    </a:cubicBezTo>
                    <a:cubicBezTo>
                      <a:pt x="8196" y="14196"/>
                      <a:pt x="8365" y="14187"/>
                      <a:pt x="8538" y="14169"/>
                    </a:cubicBezTo>
                    <a:cubicBezTo>
                      <a:pt x="8851" y="14734"/>
                      <a:pt x="9165" y="15341"/>
                      <a:pt x="9500" y="15906"/>
                    </a:cubicBezTo>
                    <a:lnTo>
                      <a:pt x="9500" y="15948"/>
                    </a:lnTo>
                    <a:cubicBezTo>
                      <a:pt x="9556" y="16098"/>
                      <a:pt x="9697" y="16181"/>
                      <a:pt x="9847" y="16181"/>
                    </a:cubicBezTo>
                    <a:cubicBezTo>
                      <a:pt x="9864" y="16181"/>
                      <a:pt x="9881" y="16180"/>
                      <a:pt x="9898" y="16178"/>
                    </a:cubicBezTo>
                    <a:cubicBezTo>
                      <a:pt x="10253" y="16115"/>
                      <a:pt x="10630" y="16010"/>
                      <a:pt x="10965" y="15885"/>
                    </a:cubicBezTo>
                    <a:cubicBezTo>
                      <a:pt x="11069" y="15864"/>
                      <a:pt x="11132" y="15780"/>
                      <a:pt x="11153" y="15697"/>
                    </a:cubicBezTo>
                    <a:lnTo>
                      <a:pt x="11237" y="15550"/>
                    </a:lnTo>
                    <a:cubicBezTo>
                      <a:pt x="11299" y="14860"/>
                      <a:pt x="11362" y="14190"/>
                      <a:pt x="11383" y="13500"/>
                    </a:cubicBezTo>
                    <a:cubicBezTo>
                      <a:pt x="11969" y="13228"/>
                      <a:pt x="12450" y="12830"/>
                      <a:pt x="12869" y="12307"/>
                    </a:cubicBezTo>
                    <a:cubicBezTo>
                      <a:pt x="13580" y="12453"/>
                      <a:pt x="14292" y="12621"/>
                      <a:pt x="15003" y="12746"/>
                    </a:cubicBezTo>
                    <a:cubicBezTo>
                      <a:pt x="15041" y="12765"/>
                      <a:pt x="15080" y="12775"/>
                      <a:pt x="15120" y="12775"/>
                    </a:cubicBezTo>
                    <a:cubicBezTo>
                      <a:pt x="15213" y="12775"/>
                      <a:pt x="15306" y="12723"/>
                      <a:pt x="15380" y="12621"/>
                    </a:cubicBezTo>
                    <a:cubicBezTo>
                      <a:pt x="15589" y="12286"/>
                      <a:pt x="15777" y="11909"/>
                      <a:pt x="15903" y="11554"/>
                    </a:cubicBezTo>
                    <a:cubicBezTo>
                      <a:pt x="15944" y="11470"/>
                      <a:pt x="15944" y="11386"/>
                      <a:pt x="15882" y="11345"/>
                    </a:cubicBezTo>
                    <a:cubicBezTo>
                      <a:pt x="15882" y="11282"/>
                      <a:pt x="15861" y="11240"/>
                      <a:pt x="15798" y="11198"/>
                    </a:cubicBezTo>
                    <a:cubicBezTo>
                      <a:pt x="15338" y="10675"/>
                      <a:pt x="14836" y="10215"/>
                      <a:pt x="14333" y="9733"/>
                    </a:cubicBezTo>
                    <a:cubicBezTo>
                      <a:pt x="14501" y="9106"/>
                      <a:pt x="14522" y="8520"/>
                      <a:pt x="14417" y="7892"/>
                    </a:cubicBezTo>
                    <a:cubicBezTo>
                      <a:pt x="15024" y="7516"/>
                      <a:pt x="15631" y="7181"/>
                      <a:pt x="16216" y="6804"/>
                    </a:cubicBezTo>
                    <a:lnTo>
                      <a:pt x="16258" y="6804"/>
                    </a:lnTo>
                    <a:cubicBezTo>
                      <a:pt x="16363" y="6658"/>
                      <a:pt x="16468" y="6553"/>
                      <a:pt x="16405" y="6365"/>
                    </a:cubicBezTo>
                    <a:cubicBezTo>
                      <a:pt x="16342" y="6009"/>
                      <a:pt x="16237" y="5632"/>
                      <a:pt x="16091" y="5298"/>
                    </a:cubicBezTo>
                    <a:cubicBezTo>
                      <a:pt x="16049" y="5193"/>
                      <a:pt x="15986" y="5109"/>
                      <a:pt x="15882" y="5088"/>
                    </a:cubicBezTo>
                    <a:cubicBezTo>
                      <a:pt x="15840" y="5067"/>
                      <a:pt x="15819" y="5067"/>
                      <a:pt x="15756" y="5026"/>
                    </a:cubicBezTo>
                    <a:cubicBezTo>
                      <a:pt x="15087" y="4984"/>
                      <a:pt x="14375" y="4963"/>
                      <a:pt x="13685" y="4963"/>
                    </a:cubicBezTo>
                    <a:cubicBezTo>
                      <a:pt x="13413" y="4440"/>
                      <a:pt x="13015" y="3958"/>
                      <a:pt x="12534" y="3603"/>
                    </a:cubicBezTo>
                    <a:cubicBezTo>
                      <a:pt x="12722" y="2933"/>
                      <a:pt x="12911" y="2306"/>
                      <a:pt x="13078" y="1657"/>
                    </a:cubicBezTo>
                    <a:cubicBezTo>
                      <a:pt x="13183" y="1510"/>
                      <a:pt x="13120" y="1322"/>
                      <a:pt x="12973" y="1217"/>
                    </a:cubicBezTo>
                    <a:cubicBezTo>
                      <a:pt x="12701" y="1008"/>
                      <a:pt x="12346" y="820"/>
                      <a:pt x="12032" y="673"/>
                    </a:cubicBezTo>
                    <a:cubicBezTo>
                      <a:pt x="11979" y="642"/>
                      <a:pt x="11927" y="626"/>
                      <a:pt x="11880" y="626"/>
                    </a:cubicBezTo>
                    <a:cubicBezTo>
                      <a:pt x="11833" y="626"/>
                      <a:pt x="11791" y="642"/>
                      <a:pt x="11760" y="673"/>
                    </a:cubicBezTo>
                    <a:cubicBezTo>
                      <a:pt x="11697" y="673"/>
                      <a:pt x="11655" y="694"/>
                      <a:pt x="11613" y="736"/>
                    </a:cubicBezTo>
                    <a:cubicBezTo>
                      <a:pt x="11069" y="1155"/>
                      <a:pt x="10567" y="1615"/>
                      <a:pt x="10086" y="2075"/>
                    </a:cubicBezTo>
                    <a:cubicBezTo>
                      <a:pt x="9611" y="1917"/>
                      <a:pt x="9146" y="1838"/>
                      <a:pt x="8664" y="1838"/>
                    </a:cubicBezTo>
                    <a:cubicBezTo>
                      <a:pt x="8445" y="1838"/>
                      <a:pt x="8222" y="1854"/>
                      <a:pt x="7993" y="1887"/>
                    </a:cubicBezTo>
                    <a:cubicBezTo>
                      <a:pt x="7638" y="1322"/>
                      <a:pt x="7324" y="736"/>
                      <a:pt x="6968" y="192"/>
                    </a:cubicBezTo>
                    <a:lnTo>
                      <a:pt x="6968" y="171"/>
                    </a:lnTo>
                    <a:cubicBezTo>
                      <a:pt x="6893" y="78"/>
                      <a:pt x="6802" y="1"/>
                      <a:pt x="6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1653375" y="1629900"/>
                <a:ext cx="193225" cy="164050"/>
              </a:xfrm>
              <a:custGeom>
                <a:avLst/>
                <a:gdLst/>
                <a:ahLst/>
                <a:cxnLst/>
                <a:rect l="l" t="t" r="r" b="b"/>
                <a:pathLst>
                  <a:path w="7729" h="6562" extrusionOk="0">
                    <a:moveTo>
                      <a:pt x="3936" y="629"/>
                    </a:moveTo>
                    <a:cubicBezTo>
                      <a:pt x="4138" y="629"/>
                      <a:pt x="4349" y="651"/>
                      <a:pt x="4569" y="697"/>
                    </a:cubicBezTo>
                    <a:lnTo>
                      <a:pt x="4632" y="697"/>
                    </a:lnTo>
                    <a:cubicBezTo>
                      <a:pt x="5950" y="1032"/>
                      <a:pt x="6933" y="2350"/>
                      <a:pt x="6682" y="3710"/>
                    </a:cubicBezTo>
                    <a:cubicBezTo>
                      <a:pt x="6438" y="5020"/>
                      <a:pt x="5158" y="5863"/>
                      <a:pt x="3878" y="5863"/>
                    </a:cubicBezTo>
                    <a:cubicBezTo>
                      <a:pt x="3625" y="5863"/>
                      <a:pt x="3371" y="5830"/>
                      <a:pt x="3125" y="5761"/>
                    </a:cubicBezTo>
                    <a:cubicBezTo>
                      <a:pt x="1" y="4863"/>
                      <a:pt x="1104" y="629"/>
                      <a:pt x="3936" y="629"/>
                    </a:cubicBezTo>
                    <a:close/>
                    <a:moveTo>
                      <a:pt x="3979" y="0"/>
                    </a:moveTo>
                    <a:cubicBezTo>
                      <a:pt x="2504" y="0"/>
                      <a:pt x="1107" y="875"/>
                      <a:pt x="656" y="2371"/>
                    </a:cubicBezTo>
                    <a:cubicBezTo>
                      <a:pt x="112" y="4150"/>
                      <a:pt x="1200" y="5907"/>
                      <a:pt x="2958" y="6430"/>
                    </a:cubicBezTo>
                    <a:cubicBezTo>
                      <a:pt x="3260" y="6519"/>
                      <a:pt x="3572" y="6562"/>
                      <a:pt x="3883" y="6562"/>
                    </a:cubicBezTo>
                    <a:cubicBezTo>
                      <a:pt x="5401" y="6562"/>
                      <a:pt x="6910" y="5552"/>
                      <a:pt x="7310" y="4024"/>
                    </a:cubicBezTo>
                    <a:cubicBezTo>
                      <a:pt x="7728" y="2266"/>
                      <a:pt x="6494" y="488"/>
                      <a:pt x="4799" y="70"/>
                    </a:cubicBezTo>
                    <a:lnTo>
                      <a:pt x="4694" y="70"/>
                    </a:lnTo>
                    <a:cubicBezTo>
                      <a:pt x="4456" y="23"/>
                      <a:pt x="4217" y="0"/>
                      <a:pt x="39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13"/>
            <p:cNvGrpSpPr/>
            <p:nvPr/>
          </p:nvGrpSpPr>
          <p:grpSpPr>
            <a:xfrm>
              <a:off x="1198816" y="1805486"/>
              <a:ext cx="2892331" cy="2369272"/>
              <a:chOff x="1248791" y="1662836"/>
              <a:chExt cx="2892331" cy="2369272"/>
            </a:xfrm>
          </p:grpSpPr>
          <p:sp>
            <p:nvSpPr>
              <p:cNvPr id="75" name="Google Shape;75;p13"/>
              <p:cNvSpPr/>
              <p:nvPr/>
            </p:nvSpPr>
            <p:spPr>
              <a:xfrm rot="-1626556">
                <a:off x="1416576" y="2171069"/>
                <a:ext cx="2556761" cy="1352805"/>
              </a:xfrm>
              <a:custGeom>
                <a:avLst/>
                <a:gdLst/>
                <a:ahLst/>
                <a:cxnLst/>
                <a:rect l="l" t="t" r="r" b="b"/>
                <a:pathLst>
                  <a:path w="39421" h="20858" extrusionOk="0">
                    <a:moveTo>
                      <a:pt x="38614" y="463"/>
                    </a:moveTo>
                    <a:cubicBezTo>
                      <a:pt x="38700" y="463"/>
                      <a:pt x="38762" y="475"/>
                      <a:pt x="38793" y="502"/>
                    </a:cubicBezTo>
                    <a:cubicBezTo>
                      <a:pt x="39421" y="1004"/>
                      <a:pt x="38144" y="3662"/>
                      <a:pt x="37935" y="4269"/>
                    </a:cubicBezTo>
                    <a:cubicBezTo>
                      <a:pt x="37433" y="5691"/>
                      <a:pt x="36931" y="7093"/>
                      <a:pt x="36408" y="8537"/>
                    </a:cubicBezTo>
                    <a:cubicBezTo>
                      <a:pt x="35654" y="7846"/>
                      <a:pt x="34985" y="7156"/>
                      <a:pt x="34315" y="6361"/>
                    </a:cubicBezTo>
                    <a:cubicBezTo>
                      <a:pt x="34294" y="6319"/>
                      <a:pt x="34253" y="6319"/>
                      <a:pt x="34211" y="6319"/>
                    </a:cubicBezTo>
                    <a:cubicBezTo>
                      <a:pt x="34190" y="6277"/>
                      <a:pt x="34148" y="6256"/>
                      <a:pt x="34106" y="6235"/>
                    </a:cubicBezTo>
                    <a:cubicBezTo>
                      <a:pt x="34074" y="6216"/>
                      <a:pt x="34042" y="6208"/>
                      <a:pt x="34011" y="6208"/>
                    </a:cubicBezTo>
                    <a:cubicBezTo>
                      <a:pt x="33842" y="6208"/>
                      <a:pt x="33720" y="6464"/>
                      <a:pt x="33897" y="6570"/>
                    </a:cubicBezTo>
                    <a:cubicBezTo>
                      <a:pt x="33939" y="6591"/>
                      <a:pt x="30005" y="10336"/>
                      <a:pt x="29649" y="10671"/>
                    </a:cubicBezTo>
                    <a:cubicBezTo>
                      <a:pt x="28247" y="11906"/>
                      <a:pt x="26867" y="13077"/>
                      <a:pt x="25423" y="14249"/>
                    </a:cubicBezTo>
                    <a:cubicBezTo>
                      <a:pt x="24753" y="14814"/>
                      <a:pt x="24063" y="15358"/>
                      <a:pt x="23372" y="15902"/>
                    </a:cubicBezTo>
                    <a:cubicBezTo>
                      <a:pt x="22837" y="16303"/>
                      <a:pt x="21638" y="17613"/>
                      <a:pt x="20829" y="17613"/>
                    </a:cubicBezTo>
                    <a:cubicBezTo>
                      <a:pt x="20752" y="17613"/>
                      <a:pt x="20679" y="17601"/>
                      <a:pt x="20610" y="17576"/>
                    </a:cubicBezTo>
                    <a:cubicBezTo>
                      <a:pt x="20359" y="17513"/>
                      <a:pt x="19773" y="16718"/>
                      <a:pt x="19606" y="16509"/>
                    </a:cubicBezTo>
                    <a:lnTo>
                      <a:pt x="16530" y="13287"/>
                    </a:lnTo>
                    <a:cubicBezTo>
                      <a:pt x="16499" y="13245"/>
                      <a:pt x="16447" y="13224"/>
                      <a:pt x="16394" y="13224"/>
                    </a:cubicBezTo>
                    <a:cubicBezTo>
                      <a:pt x="16342" y="13224"/>
                      <a:pt x="16290" y="13245"/>
                      <a:pt x="16258" y="13287"/>
                    </a:cubicBezTo>
                    <a:lnTo>
                      <a:pt x="11781" y="17994"/>
                    </a:lnTo>
                    <a:cubicBezTo>
                      <a:pt x="11273" y="18543"/>
                      <a:pt x="10409" y="19881"/>
                      <a:pt x="9632" y="19881"/>
                    </a:cubicBezTo>
                    <a:cubicBezTo>
                      <a:pt x="9609" y="19881"/>
                      <a:pt x="9586" y="19880"/>
                      <a:pt x="9563" y="19878"/>
                    </a:cubicBezTo>
                    <a:cubicBezTo>
                      <a:pt x="9249" y="19857"/>
                      <a:pt x="8726" y="19271"/>
                      <a:pt x="8433" y="19103"/>
                    </a:cubicBezTo>
                    <a:cubicBezTo>
                      <a:pt x="7826" y="18664"/>
                      <a:pt x="7219" y="18183"/>
                      <a:pt x="6654" y="17743"/>
                    </a:cubicBezTo>
                    <a:cubicBezTo>
                      <a:pt x="6612" y="17701"/>
                      <a:pt x="6565" y="17681"/>
                      <a:pt x="6516" y="17681"/>
                    </a:cubicBezTo>
                    <a:cubicBezTo>
                      <a:pt x="6466" y="17681"/>
                      <a:pt x="6414" y="17701"/>
                      <a:pt x="6361" y="17743"/>
                    </a:cubicBezTo>
                    <a:cubicBezTo>
                      <a:pt x="5922" y="18141"/>
                      <a:pt x="5504" y="18518"/>
                      <a:pt x="5085" y="18936"/>
                    </a:cubicBezTo>
                    <a:cubicBezTo>
                      <a:pt x="4792" y="19208"/>
                      <a:pt x="4206" y="20129"/>
                      <a:pt x="3851" y="20233"/>
                    </a:cubicBezTo>
                    <a:cubicBezTo>
                      <a:pt x="3789" y="20253"/>
                      <a:pt x="3726" y="20262"/>
                      <a:pt x="3661" y="20262"/>
                    </a:cubicBezTo>
                    <a:cubicBezTo>
                      <a:pt x="3040" y="20262"/>
                      <a:pt x="2282" y="19427"/>
                      <a:pt x="1884" y="19124"/>
                    </a:cubicBezTo>
                    <a:lnTo>
                      <a:pt x="482" y="17953"/>
                    </a:lnTo>
                    <a:cubicBezTo>
                      <a:pt x="1884" y="16718"/>
                      <a:pt x="3223" y="15442"/>
                      <a:pt x="4499" y="14061"/>
                    </a:cubicBezTo>
                    <a:cubicBezTo>
                      <a:pt x="4793" y="13728"/>
                      <a:pt x="4995" y="13322"/>
                      <a:pt x="5447" y="13322"/>
                    </a:cubicBezTo>
                    <a:cubicBezTo>
                      <a:pt x="5479" y="13322"/>
                      <a:pt x="5511" y="13324"/>
                      <a:pt x="5545" y="13328"/>
                    </a:cubicBezTo>
                    <a:cubicBezTo>
                      <a:pt x="5859" y="13349"/>
                      <a:pt x="6487" y="14082"/>
                      <a:pt x="6717" y="14249"/>
                    </a:cubicBezTo>
                    <a:lnTo>
                      <a:pt x="9081" y="16132"/>
                    </a:lnTo>
                    <a:cubicBezTo>
                      <a:pt x="9123" y="16174"/>
                      <a:pt x="9170" y="16195"/>
                      <a:pt x="9220" y="16195"/>
                    </a:cubicBezTo>
                    <a:cubicBezTo>
                      <a:pt x="9270" y="16195"/>
                      <a:pt x="9322" y="16174"/>
                      <a:pt x="9374" y="16132"/>
                    </a:cubicBezTo>
                    <a:lnTo>
                      <a:pt x="14856" y="10734"/>
                    </a:lnTo>
                    <a:cubicBezTo>
                      <a:pt x="15212" y="10378"/>
                      <a:pt x="15672" y="9709"/>
                      <a:pt x="16091" y="9499"/>
                    </a:cubicBezTo>
                    <a:cubicBezTo>
                      <a:pt x="16336" y="9384"/>
                      <a:pt x="16555" y="9335"/>
                      <a:pt x="16755" y="9335"/>
                    </a:cubicBezTo>
                    <a:cubicBezTo>
                      <a:pt x="17457" y="9335"/>
                      <a:pt x="17922" y="9943"/>
                      <a:pt x="18476" y="10399"/>
                    </a:cubicBezTo>
                    <a:lnTo>
                      <a:pt x="21447" y="12910"/>
                    </a:lnTo>
                    <a:cubicBezTo>
                      <a:pt x="21485" y="12948"/>
                      <a:pt x="21528" y="12964"/>
                      <a:pt x="21571" y="12964"/>
                    </a:cubicBezTo>
                    <a:cubicBezTo>
                      <a:pt x="21647" y="12964"/>
                      <a:pt x="21721" y="12914"/>
                      <a:pt x="21761" y="12847"/>
                    </a:cubicBezTo>
                    <a:cubicBezTo>
                      <a:pt x="21787" y="12856"/>
                      <a:pt x="21817" y="12861"/>
                      <a:pt x="21847" y="12861"/>
                    </a:cubicBezTo>
                    <a:cubicBezTo>
                      <a:pt x="21890" y="12861"/>
                      <a:pt x="21934" y="12851"/>
                      <a:pt x="21970" y="12826"/>
                    </a:cubicBezTo>
                    <a:cubicBezTo>
                      <a:pt x="25486" y="10023"/>
                      <a:pt x="28854" y="7072"/>
                      <a:pt x="32118" y="3976"/>
                    </a:cubicBezTo>
                    <a:cubicBezTo>
                      <a:pt x="32202" y="3913"/>
                      <a:pt x="32202" y="3829"/>
                      <a:pt x="32160" y="3766"/>
                    </a:cubicBezTo>
                    <a:cubicBezTo>
                      <a:pt x="32160" y="3725"/>
                      <a:pt x="32118" y="3662"/>
                      <a:pt x="32056" y="3620"/>
                    </a:cubicBezTo>
                    <a:cubicBezTo>
                      <a:pt x="31365" y="3285"/>
                      <a:pt x="30758" y="2867"/>
                      <a:pt x="30193" y="2364"/>
                    </a:cubicBezTo>
                    <a:cubicBezTo>
                      <a:pt x="31553" y="2051"/>
                      <a:pt x="32913" y="1737"/>
                      <a:pt x="34294" y="1423"/>
                    </a:cubicBezTo>
                    <a:cubicBezTo>
                      <a:pt x="35027" y="1256"/>
                      <a:pt x="35780" y="1109"/>
                      <a:pt x="36554" y="942"/>
                    </a:cubicBezTo>
                    <a:cubicBezTo>
                      <a:pt x="36822" y="870"/>
                      <a:pt x="38113" y="463"/>
                      <a:pt x="38614" y="463"/>
                    </a:cubicBezTo>
                    <a:close/>
                    <a:moveTo>
                      <a:pt x="39170" y="0"/>
                    </a:moveTo>
                    <a:cubicBezTo>
                      <a:pt x="35989" y="628"/>
                      <a:pt x="32851" y="1318"/>
                      <a:pt x="29712" y="2051"/>
                    </a:cubicBezTo>
                    <a:cubicBezTo>
                      <a:pt x="29587" y="2072"/>
                      <a:pt x="29545" y="2281"/>
                      <a:pt x="29628" y="2385"/>
                    </a:cubicBezTo>
                    <a:cubicBezTo>
                      <a:pt x="30256" y="2992"/>
                      <a:pt x="30926" y="3453"/>
                      <a:pt x="31679" y="3850"/>
                    </a:cubicBezTo>
                    <a:cubicBezTo>
                      <a:pt x="28457" y="6884"/>
                      <a:pt x="25130" y="9792"/>
                      <a:pt x="21698" y="12554"/>
                    </a:cubicBezTo>
                    <a:lnTo>
                      <a:pt x="21657" y="12596"/>
                    </a:lnTo>
                    <a:cubicBezTo>
                      <a:pt x="20882" y="11906"/>
                      <a:pt x="20087" y="11257"/>
                      <a:pt x="19313" y="10608"/>
                    </a:cubicBezTo>
                    <a:cubicBezTo>
                      <a:pt x="18644" y="10043"/>
                      <a:pt x="17953" y="9290"/>
                      <a:pt x="17221" y="8872"/>
                    </a:cubicBezTo>
                    <a:cubicBezTo>
                      <a:pt x="17026" y="8763"/>
                      <a:pt x="16845" y="8716"/>
                      <a:pt x="16675" y="8716"/>
                    </a:cubicBezTo>
                    <a:cubicBezTo>
                      <a:pt x="15892" y="8716"/>
                      <a:pt x="15332" y="9710"/>
                      <a:pt x="14731" y="10295"/>
                    </a:cubicBezTo>
                    <a:lnTo>
                      <a:pt x="10462" y="14479"/>
                    </a:lnTo>
                    <a:cubicBezTo>
                      <a:pt x="10232" y="14688"/>
                      <a:pt x="9730" y="15442"/>
                      <a:pt x="9395" y="15525"/>
                    </a:cubicBezTo>
                    <a:cubicBezTo>
                      <a:pt x="9313" y="15546"/>
                      <a:pt x="9237" y="15556"/>
                      <a:pt x="9166" y="15556"/>
                    </a:cubicBezTo>
                    <a:cubicBezTo>
                      <a:pt x="8735" y="15556"/>
                      <a:pt x="8499" y="15206"/>
                      <a:pt x="8140" y="14919"/>
                    </a:cubicBezTo>
                    <a:lnTo>
                      <a:pt x="5399" y="12722"/>
                    </a:lnTo>
                    <a:cubicBezTo>
                      <a:pt x="5354" y="12688"/>
                      <a:pt x="5297" y="12666"/>
                      <a:pt x="5241" y="12666"/>
                    </a:cubicBezTo>
                    <a:cubicBezTo>
                      <a:pt x="5193" y="12666"/>
                      <a:pt x="5145" y="12683"/>
                      <a:pt x="5106" y="12722"/>
                    </a:cubicBezTo>
                    <a:cubicBezTo>
                      <a:pt x="3537" y="14479"/>
                      <a:pt x="1884" y="16111"/>
                      <a:pt x="126" y="17660"/>
                    </a:cubicBezTo>
                    <a:cubicBezTo>
                      <a:pt x="63" y="17743"/>
                      <a:pt x="63" y="17827"/>
                      <a:pt x="105" y="17869"/>
                    </a:cubicBezTo>
                    <a:cubicBezTo>
                      <a:pt x="22" y="17953"/>
                      <a:pt x="1" y="18057"/>
                      <a:pt x="105" y="18141"/>
                    </a:cubicBezTo>
                    <a:cubicBezTo>
                      <a:pt x="1214" y="19103"/>
                      <a:pt x="2365" y="19982"/>
                      <a:pt x="3558" y="20819"/>
                    </a:cubicBezTo>
                    <a:cubicBezTo>
                      <a:pt x="3593" y="20845"/>
                      <a:pt x="3631" y="20857"/>
                      <a:pt x="3668" y="20857"/>
                    </a:cubicBezTo>
                    <a:cubicBezTo>
                      <a:pt x="3718" y="20857"/>
                      <a:pt x="3763" y="20835"/>
                      <a:pt x="3788" y="20798"/>
                    </a:cubicBezTo>
                    <a:cubicBezTo>
                      <a:pt x="4289" y="20257"/>
                      <a:pt x="5692" y="18276"/>
                      <a:pt x="6564" y="18276"/>
                    </a:cubicBezTo>
                    <a:cubicBezTo>
                      <a:pt x="6602" y="18276"/>
                      <a:pt x="6639" y="18279"/>
                      <a:pt x="6675" y="18287"/>
                    </a:cubicBezTo>
                    <a:cubicBezTo>
                      <a:pt x="6989" y="18350"/>
                      <a:pt x="7554" y="18999"/>
                      <a:pt x="7805" y="19145"/>
                    </a:cubicBezTo>
                    <a:cubicBezTo>
                      <a:pt x="8391" y="19626"/>
                      <a:pt x="9019" y="20045"/>
                      <a:pt x="9688" y="20484"/>
                    </a:cubicBezTo>
                    <a:cubicBezTo>
                      <a:pt x="9711" y="20507"/>
                      <a:pt x="9740" y="20516"/>
                      <a:pt x="9770" y="20516"/>
                    </a:cubicBezTo>
                    <a:cubicBezTo>
                      <a:pt x="9822" y="20516"/>
                      <a:pt x="9879" y="20490"/>
                      <a:pt x="9918" y="20463"/>
                    </a:cubicBezTo>
                    <a:cubicBezTo>
                      <a:pt x="11697" y="18580"/>
                      <a:pt x="13475" y="16718"/>
                      <a:pt x="15254" y="14835"/>
                    </a:cubicBezTo>
                    <a:cubicBezTo>
                      <a:pt x="15584" y="14505"/>
                      <a:pt x="15879" y="13903"/>
                      <a:pt x="16405" y="13903"/>
                    </a:cubicBezTo>
                    <a:cubicBezTo>
                      <a:pt x="16445" y="13903"/>
                      <a:pt x="16487" y="13907"/>
                      <a:pt x="16530" y="13914"/>
                    </a:cubicBezTo>
                    <a:cubicBezTo>
                      <a:pt x="16865" y="13977"/>
                      <a:pt x="17639" y="15065"/>
                      <a:pt x="17890" y="15358"/>
                    </a:cubicBezTo>
                    <a:lnTo>
                      <a:pt x="20610" y="18204"/>
                    </a:lnTo>
                    <a:cubicBezTo>
                      <a:pt x="20651" y="18244"/>
                      <a:pt x="20709" y="18267"/>
                      <a:pt x="20762" y="18267"/>
                    </a:cubicBezTo>
                    <a:cubicBezTo>
                      <a:pt x="20791" y="18267"/>
                      <a:pt x="20818" y="18260"/>
                      <a:pt x="20841" y="18246"/>
                    </a:cubicBezTo>
                    <a:cubicBezTo>
                      <a:pt x="23435" y="16321"/>
                      <a:pt x="25946" y="14312"/>
                      <a:pt x="28373" y="12220"/>
                    </a:cubicBezTo>
                    <a:cubicBezTo>
                      <a:pt x="29587" y="11173"/>
                      <a:pt x="30779" y="10106"/>
                      <a:pt x="31972" y="9039"/>
                    </a:cubicBezTo>
                    <a:cubicBezTo>
                      <a:pt x="32558" y="8474"/>
                      <a:pt x="33792" y="7721"/>
                      <a:pt x="34169" y="6863"/>
                    </a:cubicBezTo>
                    <a:cubicBezTo>
                      <a:pt x="34817" y="7637"/>
                      <a:pt x="35529" y="8349"/>
                      <a:pt x="36303" y="8997"/>
                    </a:cubicBezTo>
                    <a:cubicBezTo>
                      <a:pt x="36344" y="9038"/>
                      <a:pt x="36397" y="9057"/>
                      <a:pt x="36450" y="9057"/>
                    </a:cubicBezTo>
                    <a:cubicBezTo>
                      <a:pt x="36532" y="9057"/>
                      <a:pt x="36612" y="9011"/>
                      <a:pt x="36638" y="8935"/>
                    </a:cubicBezTo>
                    <a:cubicBezTo>
                      <a:pt x="37642" y="6110"/>
                      <a:pt x="39023" y="3201"/>
                      <a:pt x="39358" y="209"/>
                    </a:cubicBezTo>
                    <a:cubicBezTo>
                      <a:pt x="39421" y="63"/>
                      <a:pt x="39295" y="0"/>
                      <a:pt x="391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13"/>
              <p:cNvGrpSpPr/>
              <p:nvPr/>
            </p:nvGrpSpPr>
            <p:grpSpPr>
              <a:xfrm rot="1436877">
                <a:off x="1710826" y="3470589"/>
                <a:ext cx="304056" cy="290278"/>
                <a:chOff x="5860456" y="3065279"/>
                <a:chExt cx="304060" cy="290283"/>
              </a:xfrm>
            </p:grpSpPr>
            <p:sp>
              <p:nvSpPr>
                <p:cNvPr id="77" name="Google Shape;77;p13"/>
                <p:cNvSpPr/>
                <p:nvPr/>
              </p:nvSpPr>
              <p:spPr>
                <a:xfrm>
                  <a:off x="5905500" y="3103750"/>
                  <a:ext cx="213978" cy="213322"/>
                </a:xfrm>
                <a:custGeom>
                  <a:avLst/>
                  <a:gdLst/>
                  <a:ahLst/>
                  <a:cxnLst/>
                  <a:rect l="l" t="t" r="r" b="b"/>
                  <a:pathLst>
                    <a:path w="3875" h="3627" extrusionOk="0">
                      <a:moveTo>
                        <a:pt x="1324" y="0"/>
                      </a:moveTo>
                      <a:cubicBezTo>
                        <a:pt x="1059" y="0"/>
                        <a:pt x="1056" y="946"/>
                        <a:pt x="969" y="1186"/>
                      </a:cubicBezTo>
                      <a:cubicBezTo>
                        <a:pt x="890" y="1434"/>
                        <a:pt x="0" y="1997"/>
                        <a:pt x="23" y="2155"/>
                      </a:cubicBezTo>
                      <a:cubicBezTo>
                        <a:pt x="62" y="2420"/>
                        <a:pt x="947" y="2437"/>
                        <a:pt x="1175" y="2437"/>
                      </a:cubicBezTo>
                      <a:cubicBezTo>
                        <a:pt x="1209" y="2437"/>
                        <a:pt x="1228" y="2436"/>
                        <a:pt x="1228" y="2436"/>
                      </a:cubicBezTo>
                      <a:cubicBezTo>
                        <a:pt x="1228" y="2436"/>
                        <a:pt x="1284" y="3428"/>
                        <a:pt x="1431" y="3608"/>
                      </a:cubicBezTo>
                      <a:cubicBezTo>
                        <a:pt x="1442" y="3620"/>
                        <a:pt x="1455" y="3626"/>
                        <a:pt x="1471" y="3626"/>
                      </a:cubicBezTo>
                      <a:cubicBezTo>
                        <a:pt x="1685" y="3626"/>
                        <a:pt x="2309" y="2583"/>
                        <a:pt x="2309" y="2583"/>
                      </a:cubicBezTo>
                      <a:cubicBezTo>
                        <a:pt x="2309" y="2583"/>
                        <a:pt x="2852" y="2810"/>
                        <a:pt x="3273" y="2810"/>
                      </a:cubicBezTo>
                      <a:cubicBezTo>
                        <a:pt x="3330" y="2810"/>
                        <a:pt x="3385" y="2806"/>
                        <a:pt x="3436" y="2797"/>
                      </a:cubicBezTo>
                      <a:cubicBezTo>
                        <a:pt x="3875" y="2718"/>
                        <a:pt x="3143" y="1749"/>
                        <a:pt x="3008" y="1524"/>
                      </a:cubicBezTo>
                      <a:cubicBezTo>
                        <a:pt x="2895" y="1299"/>
                        <a:pt x="3447" y="905"/>
                        <a:pt x="3391" y="679"/>
                      </a:cubicBezTo>
                      <a:cubicBezTo>
                        <a:pt x="3376" y="622"/>
                        <a:pt x="3324" y="601"/>
                        <a:pt x="3247" y="601"/>
                      </a:cubicBezTo>
                      <a:cubicBezTo>
                        <a:pt x="3019" y="601"/>
                        <a:pt x="2582" y="792"/>
                        <a:pt x="2321" y="826"/>
                      </a:cubicBezTo>
                      <a:cubicBezTo>
                        <a:pt x="2313" y="826"/>
                        <a:pt x="2306" y="827"/>
                        <a:pt x="2299" y="827"/>
                      </a:cubicBezTo>
                      <a:cubicBezTo>
                        <a:pt x="1958" y="827"/>
                        <a:pt x="1639" y="70"/>
                        <a:pt x="1352" y="3"/>
                      </a:cubicBezTo>
                      <a:cubicBezTo>
                        <a:pt x="1342" y="1"/>
                        <a:pt x="1333" y="0"/>
                        <a:pt x="13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rot="-1249224">
                  <a:off x="5891372" y="3101195"/>
                  <a:ext cx="242229" cy="218451"/>
                </a:xfrm>
                <a:custGeom>
                  <a:avLst/>
                  <a:gdLst/>
                  <a:ahLst/>
                  <a:cxnLst/>
                  <a:rect l="l" t="t" r="r" b="b"/>
                  <a:pathLst>
                    <a:path w="3730" h="3064" extrusionOk="0">
                      <a:moveTo>
                        <a:pt x="1848" y="293"/>
                      </a:moveTo>
                      <a:cubicBezTo>
                        <a:pt x="1904" y="394"/>
                        <a:pt x="1983" y="530"/>
                        <a:pt x="1995" y="563"/>
                      </a:cubicBezTo>
                      <a:cubicBezTo>
                        <a:pt x="2017" y="586"/>
                        <a:pt x="2040" y="631"/>
                        <a:pt x="2051" y="676"/>
                      </a:cubicBezTo>
                      <a:cubicBezTo>
                        <a:pt x="2130" y="856"/>
                        <a:pt x="2242" y="1082"/>
                        <a:pt x="2423" y="1138"/>
                      </a:cubicBezTo>
                      <a:cubicBezTo>
                        <a:pt x="2614" y="1205"/>
                        <a:pt x="2817" y="1217"/>
                        <a:pt x="3008" y="1217"/>
                      </a:cubicBezTo>
                      <a:cubicBezTo>
                        <a:pt x="3155" y="1217"/>
                        <a:pt x="3279" y="1217"/>
                        <a:pt x="3402" y="1250"/>
                      </a:cubicBezTo>
                      <a:cubicBezTo>
                        <a:pt x="3369" y="1296"/>
                        <a:pt x="3290" y="1352"/>
                        <a:pt x="3233" y="1386"/>
                      </a:cubicBezTo>
                      <a:cubicBezTo>
                        <a:pt x="3211" y="1408"/>
                        <a:pt x="3200" y="1431"/>
                        <a:pt x="3166" y="1442"/>
                      </a:cubicBezTo>
                      <a:cubicBezTo>
                        <a:pt x="3087" y="1521"/>
                        <a:pt x="2997" y="1577"/>
                        <a:pt x="2918" y="1645"/>
                      </a:cubicBezTo>
                      <a:lnTo>
                        <a:pt x="2749" y="1769"/>
                      </a:lnTo>
                      <a:cubicBezTo>
                        <a:pt x="2715" y="1780"/>
                        <a:pt x="2693" y="1814"/>
                        <a:pt x="2659" y="1859"/>
                      </a:cubicBezTo>
                      <a:cubicBezTo>
                        <a:pt x="2591" y="1971"/>
                        <a:pt x="2648" y="2163"/>
                        <a:pt x="2715" y="2422"/>
                      </a:cubicBezTo>
                      <a:cubicBezTo>
                        <a:pt x="2727" y="2478"/>
                        <a:pt x="2749" y="2512"/>
                        <a:pt x="2760" y="2557"/>
                      </a:cubicBezTo>
                      <a:cubicBezTo>
                        <a:pt x="2772" y="2568"/>
                        <a:pt x="2772" y="2602"/>
                        <a:pt x="2772" y="2625"/>
                      </a:cubicBezTo>
                      <a:cubicBezTo>
                        <a:pt x="2772" y="2670"/>
                        <a:pt x="2783" y="2715"/>
                        <a:pt x="2783" y="2760"/>
                      </a:cubicBezTo>
                      <a:lnTo>
                        <a:pt x="2085" y="2433"/>
                      </a:lnTo>
                      <a:cubicBezTo>
                        <a:pt x="2012" y="2402"/>
                        <a:pt x="1941" y="2389"/>
                        <a:pt x="1871" y="2389"/>
                      </a:cubicBezTo>
                      <a:cubicBezTo>
                        <a:pt x="1690" y="2389"/>
                        <a:pt x="1518" y="2476"/>
                        <a:pt x="1364" y="2557"/>
                      </a:cubicBezTo>
                      <a:cubicBezTo>
                        <a:pt x="1319" y="2591"/>
                        <a:pt x="1274" y="2613"/>
                        <a:pt x="1240" y="2625"/>
                      </a:cubicBezTo>
                      <a:cubicBezTo>
                        <a:pt x="1195" y="2647"/>
                        <a:pt x="1139" y="2670"/>
                        <a:pt x="1082" y="2703"/>
                      </a:cubicBezTo>
                      <a:cubicBezTo>
                        <a:pt x="1015" y="2726"/>
                        <a:pt x="958" y="2760"/>
                        <a:pt x="902" y="2782"/>
                      </a:cubicBezTo>
                      <a:cubicBezTo>
                        <a:pt x="913" y="2715"/>
                        <a:pt x="925" y="2625"/>
                        <a:pt x="958" y="2546"/>
                      </a:cubicBezTo>
                      <a:cubicBezTo>
                        <a:pt x="970" y="2489"/>
                        <a:pt x="981" y="2422"/>
                        <a:pt x="1003" y="2366"/>
                      </a:cubicBezTo>
                      <a:cubicBezTo>
                        <a:pt x="1015" y="2309"/>
                        <a:pt x="1026" y="2264"/>
                        <a:pt x="1037" y="2219"/>
                      </a:cubicBezTo>
                      <a:cubicBezTo>
                        <a:pt x="1060" y="2163"/>
                        <a:pt x="1071" y="2118"/>
                        <a:pt x="1082" y="2061"/>
                      </a:cubicBezTo>
                      <a:cubicBezTo>
                        <a:pt x="1127" y="1836"/>
                        <a:pt x="902" y="1690"/>
                        <a:pt x="733" y="1555"/>
                      </a:cubicBezTo>
                      <a:cubicBezTo>
                        <a:pt x="688" y="1532"/>
                        <a:pt x="643" y="1498"/>
                        <a:pt x="620" y="1476"/>
                      </a:cubicBezTo>
                      <a:lnTo>
                        <a:pt x="350" y="1250"/>
                      </a:lnTo>
                      <a:cubicBezTo>
                        <a:pt x="406" y="1250"/>
                        <a:pt x="463" y="1228"/>
                        <a:pt x="508" y="1217"/>
                      </a:cubicBezTo>
                      <a:cubicBezTo>
                        <a:pt x="553" y="1217"/>
                        <a:pt x="575" y="1205"/>
                        <a:pt x="587" y="1205"/>
                      </a:cubicBezTo>
                      <a:cubicBezTo>
                        <a:pt x="632" y="1194"/>
                        <a:pt x="699" y="1194"/>
                        <a:pt x="778" y="1194"/>
                      </a:cubicBezTo>
                      <a:cubicBezTo>
                        <a:pt x="1060" y="1183"/>
                        <a:pt x="1262" y="1160"/>
                        <a:pt x="1375" y="1082"/>
                      </a:cubicBezTo>
                      <a:cubicBezTo>
                        <a:pt x="1476" y="991"/>
                        <a:pt x="1533" y="868"/>
                        <a:pt x="1589" y="755"/>
                      </a:cubicBezTo>
                      <a:cubicBezTo>
                        <a:pt x="1600" y="710"/>
                        <a:pt x="1634" y="676"/>
                        <a:pt x="1645" y="642"/>
                      </a:cubicBezTo>
                      <a:cubicBezTo>
                        <a:pt x="1679" y="597"/>
                        <a:pt x="1702" y="541"/>
                        <a:pt x="1735" y="485"/>
                      </a:cubicBezTo>
                      <a:cubicBezTo>
                        <a:pt x="1769" y="417"/>
                        <a:pt x="1803" y="349"/>
                        <a:pt x="1848" y="293"/>
                      </a:cubicBezTo>
                      <a:close/>
                      <a:moveTo>
                        <a:pt x="1814" y="0"/>
                      </a:moveTo>
                      <a:lnTo>
                        <a:pt x="1769" y="34"/>
                      </a:lnTo>
                      <a:cubicBezTo>
                        <a:pt x="1657" y="135"/>
                        <a:pt x="1589" y="293"/>
                        <a:pt x="1533" y="417"/>
                      </a:cubicBezTo>
                      <a:cubicBezTo>
                        <a:pt x="1499" y="462"/>
                        <a:pt x="1488" y="518"/>
                        <a:pt x="1465" y="563"/>
                      </a:cubicBezTo>
                      <a:cubicBezTo>
                        <a:pt x="1431" y="586"/>
                        <a:pt x="1420" y="642"/>
                        <a:pt x="1386" y="687"/>
                      </a:cubicBezTo>
                      <a:cubicBezTo>
                        <a:pt x="1353" y="777"/>
                        <a:pt x="1296" y="901"/>
                        <a:pt x="1240" y="935"/>
                      </a:cubicBezTo>
                      <a:cubicBezTo>
                        <a:pt x="1184" y="991"/>
                        <a:pt x="913" y="991"/>
                        <a:pt x="778" y="1003"/>
                      </a:cubicBezTo>
                      <a:cubicBezTo>
                        <a:pt x="699" y="1003"/>
                        <a:pt x="632" y="1025"/>
                        <a:pt x="575" y="1025"/>
                      </a:cubicBezTo>
                      <a:cubicBezTo>
                        <a:pt x="542" y="1025"/>
                        <a:pt x="519" y="1025"/>
                        <a:pt x="463" y="1036"/>
                      </a:cubicBezTo>
                      <a:cubicBezTo>
                        <a:pt x="384" y="1048"/>
                        <a:pt x="170" y="1093"/>
                        <a:pt x="114" y="1093"/>
                      </a:cubicBezTo>
                      <a:cubicBezTo>
                        <a:pt x="114" y="1093"/>
                        <a:pt x="136" y="1093"/>
                        <a:pt x="147" y="1104"/>
                      </a:cubicBezTo>
                      <a:lnTo>
                        <a:pt x="1" y="1250"/>
                      </a:lnTo>
                      <a:lnTo>
                        <a:pt x="451" y="1611"/>
                      </a:lnTo>
                      <a:cubicBezTo>
                        <a:pt x="497" y="1656"/>
                        <a:pt x="530" y="1690"/>
                        <a:pt x="575" y="1712"/>
                      </a:cubicBezTo>
                      <a:cubicBezTo>
                        <a:pt x="722" y="1814"/>
                        <a:pt x="891" y="1926"/>
                        <a:pt x="857" y="2039"/>
                      </a:cubicBezTo>
                      <a:cubicBezTo>
                        <a:pt x="846" y="2073"/>
                        <a:pt x="834" y="2140"/>
                        <a:pt x="812" y="2174"/>
                      </a:cubicBezTo>
                      <a:cubicBezTo>
                        <a:pt x="801" y="2230"/>
                        <a:pt x="789" y="2275"/>
                        <a:pt x="778" y="2332"/>
                      </a:cubicBezTo>
                      <a:lnTo>
                        <a:pt x="733" y="2501"/>
                      </a:lnTo>
                      <a:cubicBezTo>
                        <a:pt x="688" y="2647"/>
                        <a:pt x="643" y="2782"/>
                        <a:pt x="665" y="2940"/>
                      </a:cubicBezTo>
                      <a:lnTo>
                        <a:pt x="677" y="3053"/>
                      </a:lnTo>
                      <a:lnTo>
                        <a:pt x="801" y="3053"/>
                      </a:lnTo>
                      <a:cubicBezTo>
                        <a:pt x="925" y="3019"/>
                        <a:pt x="1060" y="2951"/>
                        <a:pt x="1184" y="2895"/>
                      </a:cubicBezTo>
                      <a:cubicBezTo>
                        <a:pt x="1229" y="2872"/>
                        <a:pt x="1285" y="2850"/>
                        <a:pt x="1319" y="2827"/>
                      </a:cubicBezTo>
                      <a:cubicBezTo>
                        <a:pt x="1364" y="2816"/>
                        <a:pt x="1420" y="2782"/>
                        <a:pt x="1465" y="2760"/>
                      </a:cubicBezTo>
                      <a:cubicBezTo>
                        <a:pt x="1609" y="2684"/>
                        <a:pt x="1733" y="2627"/>
                        <a:pt x="1848" y="2627"/>
                      </a:cubicBezTo>
                      <a:cubicBezTo>
                        <a:pt x="1887" y="2627"/>
                        <a:pt x="1924" y="2633"/>
                        <a:pt x="1961" y="2647"/>
                      </a:cubicBezTo>
                      <a:lnTo>
                        <a:pt x="2884" y="3064"/>
                      </a:lnTo>
                      <a:lnTo>
                        <a:pt x="2986" y="2895"/>
                      </a:lnTo>
                      <a:cubicBezTo>
                        <a:pt x="3008" y="2906"/>
                        <a:pt x="3031" y="2929"/>
                        <a:pt x="3031" y="2929"/>
                      </a:cubicBezTo>
                      <a:cubicBezTo>
                        <a:pt x="3008" y="2884"/>
                        <a:pt x="2986" y="2703"/>
                        <a:pt x="2986" y="2647"/>
                      </a:cubicBezTo>
                      <a:cubicBezTo>
                        <a:pt x="2974" y="2602"/>
                        <a:pt x="2974" y="2568"/>
                        <a:pt x="2974" y="2557"/>
                      </a:cubicBezTo>
                      <a:cubicBezTo>
                        <a:pt x="2974" y="2534"/>
                        <a:pt x="2941" y="2478"/>
                        <a:pt x="2929" y="2399"/>
                      </a:cubicBezTo>
                      <a:cubicBezTo>
                        <a:pt x="2896" y="2275"/>
                        <a:pt x="2817" y="2039"/>
                        <a:pt x="2862" y="1971"/>
                      </a:cubicBezTo>
                      <a:cubicBezTo>
                        <a:pt x="2873" y="1971"/>
                        <a:pt x="2884" y="1949"/>
                        <a:pt x="2896" y="1938"/>
                      </a:cubicBezTo>
                      <a:lnTo>
                        <a:pt x="3065" y="1814"/>
                      </a:lnTo>
                      <a:cubicBezTo>
                        <a:pt x="3166" y="1746"/>
                        <a:pt x="3256" y="1667"/>
                        <a:pt x="3335" y="1600"/>
                      </a:cubicBezTo>
                      <a:cubicBezTo>
                        <a:pt x="3369" y="1588"/>
                        <a:pt x="3380" y="1555"/>
                        <a:pt x="3402" y="1543"/>
                      </a:cubicBezTo>
                      <a:cubicBezTo>
                        <a:pt x="3515" y="1442"/>
                        <a:pt x="3661" y="1352"/>
                        <a:pt x="3707" y="1217"/>
                      </a:cubicBezTo>
                      <a:lnTo>
                        <a:pt x="3729" y="1138"/>
                      </a:lnTo>
                      <a:lnTo>
                        <a:pt x="3628" y="1104"/>
                      </a:lnTo>
                      <a:cubicBezTo>
                        <a:pt x="3436" y="1036"/>
                        <a:pt x="3222" y="1025"/>
                        <a:pt x="3031" y="1025"/>
                      </a:cubicBezTo>
                      <a:cubicBezTo>
                        <a:pt x="2839" y="1003"/>
                        <a:pt x="2659" y="1003"/>
                        <a:pt x="2501" y="946"/>
                      </a:cubicBezTo>
                      <a:cubicBezTo>
                        <a:pt x="2411" y="924"/>
                        <a:pt x="2321" y="721"/>
                        <a:pt x="2265" y="597"/>
                      </a:cubicBezTo>
                      <a:cubicBezTo>
                        <a:pt x="2254" y="563"/>
                        <a:pt x="2220" y="507"/>
                        <a:pt x="2209" y="473"/>
                      </a:cubicBezTo>
                      <a:cubicBezTo>
                        <a:pt x="1972" y="23"/>
                        <a:pt x="1916" y="11"/>
                        <a:pt x="1871" y="11"/>
                      </a:cubicBezTo>
                      <a:lnTo>
                        <a:pt x="18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13"/>
              <p:cNvGrpSpPr/>
              <p:nvPr/>
            </p:nvGrpSpPr>
            <p:grpSpPr>
              <a:xfrm rot="2185173">
                <a:off x="2289429" y="2862471"/>
                <a:ext cx="304064" cy="290286"/>
                <a:chOff x="5856861" y="3059709"/>
                <a:chExt cx="304060" cy="290283"/>
              </a:xfrm>
            </p:grpSpPr>
            <p:sp>
              <p:nvSpPr>
                <p:cNvPr id="80" name="Google Shape;80;p13"/>
                <p:cNvSpPr/>
                <p:nvPr/>
              </p:nvSpPr>
              <p:spPr>
                <a:xfrm>
                  <a:off x="5905500" y="3103750"/>
                  <a:ext cx="213978" cy="213322"/>
                </a:xfrm>
                <a:custGeom>
                  <a:avLst/>
                  <a:gdLst/>
                  <a:ahLst/>
                  <a:cxnLst/>
                  <a:rect l="l" t="t" r="r" b="b"/>
                  <a:pathLst>
                    <a:path w="3875" h="3627" extrusionOk="0">
                      <a:moveTo>
                        <a:pt x="1324" y="0"/>
                      </a:moveTo>
                      <a:cubicBezTo>
                        <a:pt x="1059" y="0"/>
                        <a:pt x="1056" y="946"/>
                        <a:pt x="969" y="1186"/>
                      </a:cubicBezTo>
                      <a:cubicBezTo>
                        <a:pt x="890" y="1434"/>
                        <a:pt x="0" y="1997"/>
                        <a:pt x="23" y="2155"/>
                      </a:cubicBezTo>
                      <a:cubicBezTo>
                        <a:pt x="62" y="2420"/>
                        <a:pt x="947" y="2437"/>
                        <a:pt x="1175" y="2437"/>
                      </a:cubicBezTo>
                      <a:cubicBezTo>
                        <a:pt x="1209" y="2437"/>
                        <a:pt x="1228" y="2436"/>
                        <a:pt x="1228" y="2436"/>
                      </a:cubicBezTo>
                      <a:cubicBezTo>
                        <a:pt x="1228" y="2436"/>
                        <a:pt x="1284" y="3428"/>
                        <a:pt x="1431" y="3608"/>
                      </a:cubicBezTo>
                      <a:cubicBezTo>
                        <a:pt x="1442" y="3620"/>
                        <a:pt x="1455" y="3626"/>
                        <a:pt x="1471" y="3626"/>
                      </a:cubicBezTo>
                      <a:cubicBezTo>
                        <a:pt x="1685" y="3626"/>
                        <a:pt x="2309" y="2583"/>
                        <a:pt x="2309" y="2583"/>
                      </a:cubicBezTo>
                      <a:cubicBezTo>
                        <a:pt x="2309" y="2583"/>
                        <a:pt x="2852" y="2810"/>
                        <a:pt x="3273" y="2810"/>
                      </a:cubicBezTo>
                      <a:cubicBezTo>
                        <a:pt x="3330" y="2810"/>
                        <a:pt x="3385" y="2806"/>
                        <a:pt x="3436" y="2797"/>
                      </a:cubicBezTo>
                      <a:cubicBezTo>
                        <a:pt x="3875" y="2718"/>
                        <a:pt x="3143" y="1749"/>
                        <a:pt x="3008" y="1524"/>
                      </a:cubicBezTo>
                      <a:cubicBezTo>
                        <a:pt x="2895" y="1299"/>
                        <a:pt x="3447" y="905"/>
                        <a:pt x="3391" y="679"/>
                      </a:cubicBezTo>
                      <a:cubicBezTo>
                        <a:pt x="3376" y="622"/>
                        <a:pt x="3324" y="601"/>
                        <a:pt x="3247" y="601"/>
                      </a:cubicBezTo>
                      <a:cubicBezTo>
                        <a:pt x="3019" y="601"/>
                        <a:pt x="2582" y="792"/>
                        <a:pt x="2321" y="826"/>
                      </a:cubicBezTo>
                      <a:cubicBezTo>
                        <a:pt x="2313" y="826"/>
                        <a:pt x="2306" y="827"/>
                        <a:pt x="2299" y="827"/>
                      </a:cubicBezTo>
                      <a:cubicBezTo>
                        <a:pt x="1958" y="827"/>
                        <a:pt x="1639" y="70"/>
                        <a:pt x="1352" y="3"/>
                      </a:cubicBezTo>
                      <a:cubicBezTo>
                        <a:pt x="1342" y="1"/>
                        <a:pt x="1333" y="0"/>
                        <a:pt x="1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rot="-1249224">
                  <a:off x="5887777" y="3095625"/>
                  <a:ext cx="242229" cy="218451"/>
                </a:xfrm>
                <a:custGeom>
                  <a:avLst/>
                  <a:gdLst/>
                  <a:ahLst/>
                  <a:cxnLst/>
                  <a:rect l="l" t="t" r="r" b="b"/>
                  <a:pathLst>
                    <a:path w="3730" h="3064" extrusionOk="0">
                      <a:moveTo>
                        <a:pt x="1848" y="293"/>
                      </a:moveTo>
                      <a:cubicBezTo>
                        <a:pt x="1904" y="394"/>
                        <a:pt x="1983" y="530"/>
                        <a:pt x="1995" y="563"/>
                      </a:cubicBezTo>
                      <a:cubicBezTo>
                        <a:pt x="2017" y="586"/>
                        <a:pt x="2040" y="631"/>
                        <a:pt x="2051" y="676"/>
                      </a:cubicBezTo>
                      <a:cubicBezTo>
                        <a:pt x="2130" y="856"/>
                        <a:pt x="2242" y="1082"/>
                        <a:pt x="2423" y="1138"/>
                      </a:cubicBezTo>
                      <a:cubicBezTo>
                        <a:pt x="2614" y="1205"/>
                        <a:pt x="2817" y="1217"/>
                        <a:pt x="3008" y="1217"/>
                      </a:cubicBezTo>
                      <a:cubicBezTo>
                        <a:pt x="3155" y="1217"/>
                        <a:pt x="3279" y="1217"/>
                        <a:pt x="3402" y="1250"/>
                      </a:cubicBezTo>
                      <a:cubicBezTo>
                        <a:pt x="3369" y="1296"/>
                        <a:pt x="3290" y="1352"/>
                        <a:pt x="3233" y="1386"/>
                      </a:cubicBezTo>
                      <a:cubicBezTo>
                        <a:pt x="3211" y="1408"/>
                        <a:pt x="3200" y="1431"/>
                        <a:pt x="3166" y="1442"/>
                      </a:cubicBezTo>
                      <a:cubicBezTo>
                        <a:pt x="3087" y="1521"/>
                        <a:pt x="2997" y="1577"/>
                        <a:pt x="2918" y="1645"/>
                      </a:cubicBezTo>
                      <a:lnTo>
                        <a:pt x="2749" y="1769"/>
                      </a:lnTo>
                      <a:cubicBezTo>
                        <a:pt x="2715" y="1780"/>
                        <a:pt x="2693" y="1814"/>
                        <a:pt x="2659" y="1859"/>
                      </a:cubicBezTo>
                      <a:cubicBezTo>
                        <a:pt x="2591" y="1971"/>
                        <a:pt x="2648" y="2163"/>
                        <a:pt x="2715" y="2422"/>
                      </a:cubicBezTo>
                      <a:cubicBezTo>
                        <a:pt x="2727" y="2478"/>
                        <a:pt x="2749" y="2512"/>
                        <a:pt x="2760" y="2557"/>
                      </a:cubicBezTo>
                      <a:cubicBezTo>
                        <a:pt x="2772" y="2568"/>
                        <a:pt x="2772" y="2602"/>
                        <a:pt x="2772" y="2625"/>
                      </a:cubicBezTo>
                      <a:cubicBezTo>
                        <a:pt x="2772" y="2670"/>
                        <a:pt x="2783" y="2715"/>
                        <a:pt x="2783" y="2760"/>
                      </a:cubicBezTo>
                      <a:lnTo>
                        <a:pt x="2085" y="2433"/>
                      </a:lnTo>
                      <a:cubicBezTo>
                        <a:pt x="2012" y="2402"/>
                        <a:pt x="1941" y="2389"/>
                        <a:pt x="1871" y="2389"/>
                      </a:cubicBezTo>
                      <a:cubicBezTo>
                        <a:pt x="1690" y="2389"/>
                        <a:pt x="1518" y="2476"/>
                        <a:pt x="1364" y="2557"/>
                      </a:cubicBezTo>
                      <a:cubicBezTo>
                        <a:pt x="1319" y="2591"/>
                        <a:pt x="1274" y="2613"/>
                        <a:pt x="1240" y="2625"/>
                      </a:cubicBezTo>
                      <a:cubicBezTo>
                        <a:pt x="1195" y="2647"/>
                        <a:pt x="1139" y="2670"/>
                        <a:pt x="1082" y="2703"/>
                      </a:cubicBezTo>
                      <a:cubicBezTo>
                        <a:pt x="1015" y="2726"/>
                        <a:pt x="958" y="2760"/>
                        <a:pt x="902" y="2782"/>
                      </a:cubicBezTo>
                      <a:cubicBezTo>
                        <a:pt x="913" y="2715"/>
                        <a:pt x="925" y="2625"/>
                        <a:pt x="958" y="2546"/>
                      </a:cubicBezTo>
                      <a:cubicBezTo>
                        <a:pt x="970" y="2489"/>
                        <a:pt x="981" y="2422"/>
                        <a:pt x="1003" y="2366"/>
                      </a:cubicBezTo>
                      <a:cubicBezTo>
                        <a:pt x="1015" y="2309"/>
                        <a:pt x="1026" y="2264"/>
                        <a:pt x="1037" y="2219"/>
                      </a:cubicBezTo>
                      <a:cubicBezTo>
                        <a:pt x="1060" y="2163"/>
                        <a:pt x="1071" y="2118"/>
                        <a:pt x="1082" y="2061"/>
                      </a:cubicBezTo>
                      <a:cubicBezTo>
                        <a:pt x="1127" y="1836"/>
                        <a:pt x="902" y="1690"/>
                        <a:pt x="733" y="1555"/>
                      </a:cubicBezTo>
                      <a:cubicBezTo>
                        <a:pt x="688" y="1532"/>
                        <a:pt x="643" y="1498"/>
                        <a:pt x="620" y="1476"/>
                      </a:cubicBezTo>
                      <a:lnTo>
                        <a:pt x="350" y="1250"/>
                      </a:lnTo>
                      <a:cubicBezTo>
                        <a:pt x="406" y="1250"/>
                        <a:pt x="463" y="1228"/>
                        <a:pt x="508" y="1217"/>
                      </a:cubicBezTo>
                      <a:cubicBezTo>
                        <a:pt x="553" y="1217"/>
                        <a:pt x="575" y="1205"/>
                        <a:pt x="587" y="1205"/>
                      </a:cubicBezTo>
                      <a:cubicBezTo>
                        <a:pt x="632" y="1194"/>
                        <a:pt x="699" y="1194"/>
                        <a:pt x="778" y="1194"/>
                      </a:cubicBezTo>
                      <a:cubicBezTo>
                        <a:pt x="1060" y="1183"/>
                        <a:pt x="1262" y="1160"/>
                        <a:pt x="1375" y="1082"/>
                      </a:cubicBezTo>
                      <a:cubicBezTo>
                        <a:pt x="1476" y="991"/>
                        <a:pt x="1533" y="868"/>
                        <a:pt x="1589" y="755"/>
                      </a:cubicBezTo>
                      <a:cubicBezTo>
                        <a:pt x="1600" y="710"/>
                        <a:pt x="1634" y="676"/>
                        <a:pt x="1645" y="642"/>
                      </a:cubicBezTo>
                      <a:cubicBezTo>
                        <a:pt x="1679" y="597"/>
                        <a:pt x="1702" y="541"/>
                        <a:pt x="1735" y="485"/>
                      </a:cubicBezTo>
                      <a:cubicBezTo>
                        <a:pt x="1769" y="417"/>
                        <a:pt x="1803" y="349"/>
                        <a:pt x="1848" y="293"/>
                      </a:cubicBezTo>
                      <a:close/>
                      <a:moveTo>
                        <a:pt x="1814" y="0"/>
                      </a:moveTo>
                      <a:lnTo>
                        <a:pt x="1769" y="34"/>
                      </a:lnTo>
                      <a:cubicBezTo>
                        <a:pt x="1657" y="135"/>
                        <a:pt x="1589" y="293"/>
                        <a:pt x="1533" y="417"/>
                      </a:cubicBezTo>
                      <a:cubicBezTo>
                        <a:pt x="1499" y="462"/>
                        <a:pt x="1488" y="518"/>
                        <a:pt x="1465" y="563"/>
                      </a:cubicBezTo>
                      <a:cubicBezTo>
                        <a:pt x="1431" y="586"/>
                        <a:pt x="1420" y="642"/>
                        <a:pt x="1386" y="687"/>
                      </a:cubicBezTo>
                      <a:cubicBezTo>
                        <a:pt x="1353" y="777"/>
                        <a:pt x="1296" y="901"/>
                        <a:pt x="1240" y="935"/>
                      </a:cubicBezTo>
                      <a:cubicBezTo>
                        <a:pt x="1184" y="991"/>
                        <a:pt x="913" y="991"/>
                        <a:pt x="778" y="1003"/>
                      </a:cubicBezTo>
                      <a:cubicBezTo>
                        <a:pt x="699" y="1003"/>
                        <a:pt x="632" y="1025"/>
                        <a:pt x="575" y="1025"/>
                      </a:cubicBezTo>
                      <a:cubicBezTo>
                        <a:pt x="542" y="1025"/>
                        <a:pt x="519" y="1025"/>
                        <a:pt x="463" y="1036"/>
                      </a:cubicBezTo>
                      <a:cubicBezTo>
                        <a:pt x="384" y="1048"/>
                        <a:pt x="170" y="1093"/>
                        <a:pt x="114" y="1093"/>
                      </a:cubicBezTo>
                      <a:cubicBezTo>
                        <a:pt x="114" y="1093"/>
                        <a:pt x="136" y="1093"/>
                        <a:pt x="147" y="1104"/>
                      </a:cubicBezTo>
                      <a:lnTo>
                        <a:pt x="1" y="1250"/>
                      </a:lnTo>
                      <a:lnTo>
                        <a:pt x="451" y="1611"/>
                      </a:lnTo>
                      <a:cubicBezTo>
                        <a:pt x="497" y="1656"/>
                        <a:pt x="530" y="1690"/>
                        <a:pt x="575" y="1712"/>
                      </a:cubicBezTo>
                      <a:cubicBezTo>
                        <a:pt x="722" y="1814"/>
                        <a:pt x="891" y="1926"/>
                        <a:pt x="857" y="2039"/>
                      </a:cubicBezTo>
                      <a:cubicBezTo>
                        <a:pt x="846" y="2073"/>
                        <a:pt x="834" y="2140"/>
                        <a:pt x="812" y="2174"/>
                      </a:cubicBezTo>
                      <a:cubicBezTo>
                        <a:pt x="801" y="2230"/>
                        <a:pt x="789" y="2275"/>
                        <a:pt x="778" y="2332"/>
                      </a:cubicBezTo>
                      <a:lnTo>
                        <a:pt x="733" y="2501"/>
                      </a:lnTo>
                      <a:cubicBezTo>
                        <a:pt x="688" y="2647"/>
                        <a:pt x="643" y="2782"/>
                        <a:pt x="665" y="2940"/>
                      </a:cubicBezTo>
                      <a:lnTo>
                        <a:pt x="677" y="3053"/>
                      </a:lnTo>
                      <a:lnTo>
                        <a:pt x="801" y="3053"/>
                      </a:lnTo>
                      <a:cubicBezTo>
                        <a:pt x="925" y="3019"/>
                        <a:pt x="1060" y="2951"/>
                        <a:pt x="1184" y="2895"/>
                      </a:cubicBezTo>
                      <a:cubicBezTo>
                        <a:pt x="1229" y="2872"/>
                        <a:pt x="1285" y="2850"/>
                        <a:pt x="1319" y="2827"/>
                      </a:cubicBezTo>
                      <a:cubicBezTo>
                        <a:pt x="1364" y="2816"/>
                        <a:pt x="1420" y="2782"/>
                        <a:pt x="1465" y="2760"/>
                      </a:cubicBezTo>
                      <a:cubicBezTo>
                        <a:pt x="1609" y="2684"/>
                        <a:pt x="1733" y="2627"/>
                        <a:pt x="1848" y="2627"/>
                      </a:cubicBezTo>
                      <a:cubicBezTo>
                        <a:pt x="1887" y="2627"/>
                        <a:pt x="1924" y="2633"/>
                        <a:pt x="1961" y="2647"/>
                      </a:cubicBezTo>
                      <a:lnTo>
                        <a:pt x="2884" y="3064"/>
                      </a:lnTo>
                      <a:lnTo>
                        <a:pt x="2986" y="2895"/>
                      </a:lnTo>
                      <a:cubicBezTo>
                        <a:pt x="3008" y="2906"/>
                        <a:pt x="3031" y="2929"/>
                        <a:pt x="3031" y="2929"/>
                      </a:cubicBezTo>
                      <a:cubicBezTo>
                        <a:pt x="3008" y="2884"/>
                        <a:pt x="2986" y="2703"/>
                        <a:pt x="2986" y="2647"/>
                      </a:cubicBezTo>
                      <a:cubicBezTo>
                        <a:pt x="2974" y="2602"/>
                        <a:pt x="2974" y="2568"/>
                        <a:pt x="2974" y="2557"/>
                      </a:cubicBezTo>
                      <a:cubicBezTo>
                        <a:pt x="2974" y="2534"/>
                        <a:pt x="2941" y="2478"/>
                        <a:pt x="2929" y="2399"/>
                      </a:cubicBezTo>
                      <a:cubicBezTo>
                        <a:pt x="2896" y="2275"/>
                        <a:pt x="2817" y="2039"/>
                        <a:pt x="2862" y="1971"/>
                      </a:cubicBezTo>
                      <a:cubicBezTo>
                        <a:pt x="2873" y="1971"/>
                        <a:pt x="2884" y="1949"/>
                        <a:pt x="2896" y="1938"/>
                      </a:cubicBezTo>
                      <a:lnTo>
                        <a:pt x="3065" y="1814"/>
                      </a:lnTo>
                      <a:cubicBezTo>
                        <a:pt x="3166" y="1746"/>
                        <a:pt x="3256" y="1667"/>
                        <a:pt x="3335" y="1600"/>
                      </a:cubicBezTo>
                      <a:cubicBezTo>
                        <a:pt x="3369" y="1588"/>
                        <a:pt x="3380" y="1555"/>
                        <a:pt x="3402" y="1543"/>
                      </a:cubicBezTo>
                      <a:cubicBezTo>
                        <a:pt x="3515" y="1442"/>
                        <a:pt x="3661" y="1352"/>
                        <a:pt x="3707" y="1217"/>
                      </a:cubicBezTo>
                      <a:lnTo>
                        <a:pt x="3729" y="1138"/>
                      </a:lnTo>
                      <a:lnTo>
                        <a:pt x="3628" y="1104"/>
                      </a:lnTo>
                      <a:cubicBezTo>
                        <a:pt x="3436" y="1036"/>
                        <a:pt x="3222" y="1025"/>
                        <a:pt x="3031" y="1025"/>
                      </a:cubicBezTo>
                      <a:cubicBezTo>
                        <a:pt x="2839" y="1003"/>
                        <a:pt x="2659" y="1003"/>
                        <a:pt x="2501" y="946"/>
                      </a:cubicBezTo>
                      <a:cubicBezTo>
                        <a:pt x="2411" y="924"/>
                        <a:pt x="2321" y="721"/>
                        <a:pt x="2265" y="597"/>
                      </a:cubicBezTo>
                      <a:cubicBezTo>
                        <a:pt x="2254" y="563"/>
                        <a:pt x="2220" y="507"/>
                        <a:pt x="2209" y="473"/>
                      </a:cubicBezTo>
                      <a:cubicBezTo>
                        <a:pt x="1972" y="23"/>
                        <a:pt x="1916" y="11"/>
                        <a:pt x="1871" y="11"/>
                      </a:cubicBezTo>
                      <a:lnTo>
                        <a:pt x="18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2" name="Google Shape;82;p13"/>
          <p:cNvSpPr/>
          <p:nvPr/>
        </p:nvSpPr>
        <p:spPr>
          <a:xfrm>
            <a:off x="2922047" y="1062523"/>
            <a:ext cx="573197" cy="419316"/>
          </a:xfrm>
          <a:custGeom>
            <a:avLst/>
            <a:gdLst/>
            <a:ahLst/>
            <a:cxnLst/>
            <a:rect l="l" t="t" r="r" b="b"/>
            <a:pathLst>
              <a:path w="13894" h="10164" extrusionOk="0">
                <a:moveTo>
                  <a:pt x="11341" y="1216"/>
                </a:moveTo>
                <a:cubicBezTo>
                  <a:pt x="13119" y="1404"/>
                  <a:pt x="11299" y="3120"/>
                  <a:pt x="11069" y="3371"/>
                </a:cubicBezTo>
                <a:cubicBezTo>
                  <a:pt x="10818" y="3643"/>
                  <a:pt x="10525" y="3915"/>
                  <a:pt x="10232" y="4208"/>
                </a:cubicBezTo>
                <a:lnTo>
                  <a:pt x="10148" y="4271"/>
                </a:lnTo>
                <a:cubicBezTo>
                  <a:pt x="10005" y="4037"/>
                  <a:pt x="9707" y="3881"/>
                  <a:pt x="9374" y="3881"/>
                </a:cubicBezTo>
                <a:cubicBezTo>
                  <a:pt x="9319" y="3881"/>
                  <a:pt x="9263" y="3885"/>
                  <a:pt x="9207" y="3894"/>
                </a:cubicBezTo>
                <a:cubicBezTo>
                  <a:pt x="9179" y="3875"/>
                  <a:pt x="9146" y="3865"/>
                  <a:pt x="9113" y="3865"/>
                </a:cubicBezTo>
                <a:cubicBezTo>
                  <a:pt x="9073" y="3865"/>
                  <a:pt x="9032" y="3881"/>
                  <a:pt x="8998" y="3915"/>
                </a:cubicBezTo>
                <a:cubicBezTo>
                  <a:pt x="7951" y="4878"/>
                  <a:pt x="6863" y="5736"/>
                  <a:pt x="5629" y="6468"/>
                </a:cubicBezTo>
                <a:cubicBezTo>
                  <a:pt x="5587" y="6510"/>
                  <a:pt x="5545" y="6552"/>
                  <a:pt x="5545" y="6614"/>
                </a:cubicBezTo>
                <a:cubicBezTo>
                  <a:pt x="5399" y="6656"/>
                  <a:pt x="5231" y="6719"/>
                  <a:pt x="5085" y="6719"/>
                </a:cubicBezTo>
                <a:cubicBezTo>
                  <a:pt x="4750" y="6677"/>
                  <a:pt x="4352" y="6342"/>
                  <a:pt x="4583" y="6028"/>
                </a:cubicBezTo>
                <a:cubicBezTo>
                  <a:pt x="4645" y="6028"/>
                  <a:pt x="4666" y="6008"/>
                  <a:pt x="4708" y="5987"/>
                </a:cubicBezTo>
                <a:cubicBezTo>
                  <a:pt x="5733" y="4982"/>
                  <a:pt x="6801" y="4041"/>
                  <a:pt x="7951" y="3183"/>
                </a:cubicBezTo>
                <a:cubicBezTo>
                  <a:pt x="8830" y="2534"/>
                  <a:pt x="10127" y="1404"/>
                  <a:pt x="11299" y="1216"/>
                </a:cubicBezTo>
                <a:close/>
                <a:moveTo>
                  <a:pt x="11168" y="387"/>
                </a:moveTo>
                <a:cubicBezTo>
                  <a:pt x="11283" y="387"/>
                  <a:pt x="11397" y="397"/>
                  <a:pt x="11508" y="421"/>
                </a:cubicBezTo>
                <a:cubicBezTo>
                  <a:pt x="11523" y="420"/>
                  <a:pt x="11538" y="420"/>
                  <a:pt x="11553" y="420"/>
                </a:cubicBezTo>
                <a:cubicBezTo>
                  <a:pt x="11939" y="420"/>
                  <a:pt x="12193" y="680"/>
                  <a:pt x="12298" y="1128"/>
                </a:cubicBezTo>
                <a:lnTo>
                  <a:pt x="12298" y="1128"/>
                </a:lnTo>
                <a:cubicBezTo>
                  <a:pt x="12195" y="1046"/>
                  <a:pt x="12059" y="977"/>
                  <a:pt x="11885" y="923"/>
                </a:cubicBezTo>
                <a:cubicBezTo>
                  <a:pt x="11864" y="839"/>
                  <a:pt x="11801" y="798"/>
                  <a:pt x="11697" y="798"/>
                </a:cubicBezTo>
                <a:cubicBezTo>
                  <a:pt x="11662" y="796"/>
                  <a:pt x="11628" y="795"/>
                  <a:pt x="11594" y="795"/>
                </a:cubicBezTo>
                <a:cubicBezTo>
                  <a:pt x="10352" y="795"/>
                  <a:pt x="9117" y="1884"/>
                  <a:pt x="8140" y="2576"/>
                </a:cubicBezTo>
                <a:cubicBezTo>
                  <a:pt x="6842" y="3497"/>
                  <a:pt x="5629" y="4543"/>
                  <a:pt x="4499" y="5631"/>
                </a:cubicBezTo>
                <a:cubicBezTo>
                  <a:pt x="4457" y="5631"/>
                  <a:pt x="4394" y="5631"/>
                  <a:pt x="4373" y="5694"/>
                </a:cubicBezTo>
                <a:cubicBezTo>
                  <a:pt x="4018" y="6049"/>
                  <a:pt x="4122" y="6677"/>
                  <a:pt x="4562" y="6949"/>
                </a:cubicBezTo>
                <a:cubicBezTo>
                  <a:pt x="4734" y="7051"/>
                  <a:pt x="4915" y="7093"/>
                  <a:pt x="5100" y="7093"/>
                </a:cubicBezTo>
                <a:cubicBezTo>
                  <a:pt x="5521" y="7093"/>
                  <a:pt x="5955" y="6874"/>
                  <a:pt x="6319" y="6656"/>
                </a:cubicBezTo>
                <a:cubicBezTo>
                  <a:pt x="6382" y="6593"/>
                  <a:pt x="6403" y="6531"/>
                  <a:pt x="6382" y="6447"/>
                </a:cubicBezTo>
                <a:cubicBezTo>
                  <a:pt x="7386" y="5798"/>
                  <a:pt x="8349" y="5066"/>
                  <a:pt x="9207" y="4229"/>
                </a:cubicBezTo>
                <a:lnTo>
                  <a:pt x="9290" y="4229"/>
                </a:lnTo>
                <a:cubicBezTo>
                  <a:pt x="9324" y="4220"/>
                  <a:pt x="9358" y="4216"/>
                  <a:pt x="9391" y="4216"/>
                </a:cubicBezTo>
                <a:cubicBezTo>
                  <a:pt x="9590" y="4216"/>
                  <a:pt x="9787" y="4364"/>
                  <a:pt x="9876" y="4543"/>
                </a:cubicBezTo>
                <a:cubicBezTo>
                  <a:pt x="9374" y="5003"/>
                  <a:pt x="8851" y="5484"/>
                  <a:pt x="8328" y="5924"/>
                </a:cubicBezTo>
                <a:cubicBezTo>
                  <a:pt x="7951" y="6238"/>
                  <a:pt x="7386" y="6761"/>
                  <a:pt x="6759" y="7284"/>
                </a:cubicBezTo>
                <a:cubicBezTo>
                  <a:pt x="6742" y="7278"/>
                  <a:pt x="6725" y="7276"/>
                  <a:pt x="6708" y="7276"/>
                </a:cubicBezTo>
                <a:cubicBezTo>
                  <a:pt x="6662" y="7276"/>
                  <a:pt x="6616" y="7295"/>
                  <a:pt x="6570" y="7326"/>
                </a:cubicBezTo>
                <a:cubicBezTo>
                  <a:pt x="6240" y="7626"/>
                  <a:pt x="5823" y="7765"/>
                  <a:pt x="5389" y="7765"/>
                </a:cubicBezTo>
                <a:cubicBezTo>
                  <a:pt x="5219" y="7765"/>
                  <a:pt x="5047" y="7744"/>
                  <a:pt x="4876" y="7702"/>
                </a:cubicBezTo>
                <a:cubicBezTo>
                  <a:pt x="4185" y="7514"/>
                  <a:pt x="3244" y="6865"/>
                  <a:pt x="3808" y="6070"/>
                </a:cubicBezTo>
                <a:cubicBezTo>
                  <a:pt x="3850" y="6028"/>
                  <a:pt x="3850" y="5966"/>
                  <a:pt x="3829" y="5924"/>
                </a:cubicBezTo>
                <a:cubicBezTo>
                  <a:pt x="3913" y="5840"/>
                  <a:pt x="3976" y="5798"/>
                  <a:pt x="4039" y="5715"/>
                </a:cubicBezTo>
                <a:cubicBezTo>
                  <a:pt x="4708" y="5087"/>
                  <a:pt x="5399" y="4438"/>
                  <a:pt x="6068" y="3811"/>
                </a:cubicBezTo>
                <a:cubicBezTo>
                  <a:pt x="6173" y="3706"/>
                  <a:pt x="6131" y="3601"/>
                  <a:pt x="6047" y="3518"/>
                </a:cubicBezTo>
                <a:cubicBezTo>
                  <a:pt x="6947" y="2555"/>
                  <a:pt x="7951" y="1739"/>
                  <a:pt x="9144" y="1111"/>
                </a:cubicBezTo>
                <a:cubicBezTo>
                  <a:pt x="9719" y="788"/>
                  <a:pt x="10465" y="387"/>
                  <a:pt x="11168" y="387"/>
                </a:cubicBezTo>
                <a:close/>
                <a:moveTo>
                  <a:pt x="3244" y="6468"/>
                </a:moveTo>
                <a:lnTo>
                  <a:pt x="3244" y="6468"/>
                </a:lnTo>
                <a:cubicBezTo>
                  <a:pt x="3223" y="7137"/>
                  <a:pt x="3788" y="7702"/>
                  <a:pt x="4394" y="7932"/>
                </a:cubicBezTo>
                <a:cubicBezTo>
                  <a:pt x="4725" y="8079"/>
                  <a:pt x="5087" y="8146"/>
                  <a:pt x="5439" y="8146"/>
                </a:cubicBezTo>
                <a:cubicBezTo>
                  <a:pt x="5489" y="8146"/>
                  <a:pt x="5538" y="8144"/>
                  <a:pt x="5587" y="8142"/>
                </a:cubicBezTo>
                <a:lnTo>
                  <a:pt x="5587" y="8142"/>
                </a:lnTo>
                <a:cubicBezTo>
                  <a:pt x="4951" y="8534"/>
                  <a:pt x="4314" y="8804"/>
                  <a:pt x="3746" y="8804"/>
                </a:cubicBezTo>
                <a:cubicBezTo>
                  <a:pt x="3436" y="8804"/>
                  <a:pt x="3146" y="8724"/>
                  <a:pt x="2888" y="8539"/>
                </a:cubicBezTo>
                <a:cubicBezTo>
                  <a:pt x="2846" y="8518"/>
                  <a:pt x="2804" y="8508"/>
                  <a:pt x="2768" y="8508"/>
                </a:cubicBezTo>
                <a:cubicBezTo>
                  <a:pt x="2731" y="8508"/>
                  <a:pt x="2700" y="8518"/>
                  <a:pt x="2679" y="8539"/>
                </a:cubicBezTo>
                <a:cubicBezTo>
                  <a:pt x="2009" y="7974"/>
                  <a:pt x="2595" y="7137"/>
                  <a:pt x="3244" y="6468"/>
                </a:cubicBezTo>
                <a:close/>
                <a:moveTo>
                  <a:pt x="12398" y="1225"/>
                </a:moveTo>
                <a:lnTo>
                  <a:pt x="12398" y="1225"/>
                </a:lnTo>
                <a:cubicBezTo>
                  <a:pt x="12818" y="1560"/>
                  <a:pt x="12891" y="1918"/>
                  <a:pt x="12617" y="2367"/>
                </a:cubicBezTo>
                <a:cubicBezTo>
                  <a:pt x="12429" y="3078"/>
                  <a:pt x="12199" y="3371"/>
                  <a:pt x="11697" y="3936"/>
                </a:cubicBezTo>
                <a:cubicBezTo>
                  <a:pt x="11676" y="3957"/>
                  <a:pt x="11676" y="3957"/>
                  <a:pt x="11676" y="3999"/>
                </a:cubicBezTo>
                <a:cubicBezTo>
                  <a:pt x="10650" y="4878"/>
                  <a:pt x="9625" y="5736"/>
                  <a:pt x="8621" y="6635"/>
                </a:cubicBezTo>
                <a:cubicBezTo>
                  <a:pt x="7470" y="7619"/>
                  <a:pt x="6319" y="8769"/>
                  <a:pt x="4876" y="9376"/>
                </a:cubicBezTo>
                <a:cubicBezTo>
                  <a:pt x="4478" y="9544"/>
                  <a:pt x="4143" y="9648"/>
                  <a:pt x="3725" y="9690"/>
                </a:cubicBezTo>
                <a:cubicBezTo>
                  <a:pt x="3542" y="9708"/>
                  <a:pt x="3387" y="9720"/>
                  <a:pt x="3249" y="9720"/>
                </a:cubicBezTo>
                <a:cubicBezTo>
                  <a:pt x="2754" y="9720"/>
                  <a:pt x="2488" y="9574"/>
                  <a:pt x="2030" y="9083"/>
                </a:cubicBezTo>
                <a:cubicBezTo>
                  <a:pt x="1360" y="8414"/>
                  <a:pt x="1298" y="7807"/>
                  <a:pt x="1737" y="6928"/>
                </a:cubicBezTo>
                <a:cubicBezTo>
                  <a:pt x="1925" y="6572"/>
                  <a:pt x="2155" y="6259"/>
                  <a:pt x="2407" y="5987"/>
                </a:cubicBezTo>
                <a:cubicBezTo>
                  <a:pt x="3306" y="4961"/>
                  <a:pt x="4373" y="4062"/>
                  <a:pt x="5420" y="3183"/>
                </a:cubicBezTo>
                <a:cubicBezTo>
                  <a:pt x="5545" y="3267"/>
                  <a:pt x="5629" y="3392"/>
                  <a:pt x="5650" y="3539"/>
                </a:cubicBezTo>
                <a:cubicBezTo>
                  <a:pt x="5650" y="3601"/>
                  <a:pt x="5692" y="3622"/>
                  <a:pt x="5713" y="3643"/>
                </a:cubicBezTo>
                <a:cubicBezTo>
                  <a:pt x="4478" y="4731"/>
                  <a:pt x="0" y="8016"/>
                  <a:pt x="3181" y="9251"/>
                </a:cubicBezTo>
                <a:cubicBezTo>
                  <a:pt x="3202" y="9256"/>
                  <a:pt x="3221" y="9259"/>
                  <a:pt x="3240" y="9259"/>
                </a:cubicBezTo>
                <a:cubicBezTo>
                  <a:pt x="3296" y="9259"/>
                  <a:pt x="3343" y="9235"/>
                  <a:pt x="3390" y="9188"/>
                </a:cubicBezTo>
                <a:cubicBezTo>
                  <a:pt x="3525" y="9222"/>
                  <a:pt x="3662" y="9237"/>
                  <a:pt x="3798" y="9237"/>
                </a:cubicBezTo>
                <a:cubicBezTo>
                  <a:pt x="4420" y="9237"/>
                  <a:pt x="5045" y="8913"/>
                  <a:pt x="5629" y="8518"/>
                </a:cubicBezTo>
                <a:cubicBezTo>
                  <a:pt x="7073" y="7577"/>
                  <a:pt x="8433" y="6468"/>
                  <a:pt x="9688" y="5296"/>
                </a:cubicBezTo>
                <a:cubicBezTo>
                  <a:pt x="9793" y="5191"/>
                  <a:pt x="9981" y="5024"/>
                  <a:pt x="10211" y="4815"/>
                </a:cubicBezTo>
                <a:cubicBezTo>
                  <a:pt x="10253" y="4794"/>
                  <a:pt x="10295" y="4773"/>
                  <a:pt x="10316" y="4710"/>
                </a:cubicBezTo>
                <a:cubicBezTo>
                  <a:pt x="11383" y="3751"/>
                  <a:pt x="13092" y="2026"/>
                  <a:pt x="12398" y="1225"/>
                </a:cubicBezTo>
                <a:close/>
                <a:moveTo>
                  <a:pt x="11196" y="1"/>
                </a:moveTo>
                <a:cubicBezTo>
                  <a:pt x="9257" y="1"/>
                  <a:pt x="7154" y="1852"/>
                  <a:pt x="5943" y="3120"/>
                </a:cubicBezTo>
                <a:cubicBezTo>
                  <a:pt x="5838" y="2953"/>
                  <a:pt x="5692" y="2806"/>
                  <a:pt x="5482" y="2743"/>
                </a:cubicBezTo>
                <a:cubicBezTo>
                  <a:pt x="5457" y="2728"/>
                  <a:pt x="5432" y="2722"/>
                  <a:pt x="5408" y="2722"/>
                </a:cubicBezTo>
                <a:cubicBezTo>
                  <a:pt x="5331" y="2722"/>
                  <a:pt x="5263" y="2789"/>
                  <a:pt x="5231" y="2869"/>
                </a:cubicBezTo>
                <a:cubicBezTo>
                  <a:pt x="5210" y="2869"/>
                  <a:pt x="5189" y="2890"/>
                  <a:pt x="5168" y="2911"/>
                </a:cubicBezTo>
                <a:cubicBezTo>
                  <a:pt x="3829" y="4041"/>
                  <a:pt x="1842" y="5401"/>
                  <a:pt x="1235" y="7158"/>
                </a:cubicBezTo>
                <a:cubicBezTo>
                  <a:pt x="879" y="8246"/>
                  <a:pt x="1151" y="9502"/>
                  <a:pt x="2302" y="9962"/>
                </a:cubicBezTo>
                <a:cubicBezTo>
                  <a:pt x="2654" y="10102"/>
                  <a:pt x="3013" y="10163"/>
                  <a:pt x="3372" y="10163"/>
                </a:cubicBezTo>
                <a:cubicBezTo>
                  <a:pt x="4676" y="10163"/>
                  <a:pt x="5979" y="9357"/>
                  <a:pt x="6947" y="8602"/>
                </a:cubicBezTo>
                <a:cubicBezTo>
                  <a:pt x="8767" y="7179"/>
                  <a:pt x="10441" y="5589"/>
                  <a:pt x="12199" y="4062"/>
                </a:cubicBezTo>
                <a:cubicBezTo>
                  <a:pt x="12241" y="4020"/>
                  <a:pt x="12283" y="3957"/>
                  <a:pt x="12241" y="3894"/>
                </a:cubicBezTo>
                <a:cubicBezTo>
                  <a:pt x="13140" y="2660"/>
                  <a:pt x="13894" y="567"/>
                  <a:pt x="11801" y="65"/>
                </a:cubicBezTo>
                <a:cubicBezTo>
                  <a:pt x="11602" y="21"/>
                  <a:pt x="11400" y="1"/>
                  <a:pt x="1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txBox="1"/>
          <p:nvPr/>
        </p:nvSpPr>
        <p:spPr>
          <a:xfrm>
            <a:off x="4717425" y="659050"/>
            <a:ext cx="2946000" cy="1661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5000">
                <a:solidFill>
                  <a:srgbClr val="000000"/>
                </a:solidFill>
                <a:latin typeface="Fira Sans Extra Condensed SemiBold"/>
                <a:ea typeface="Fira Sans Extra Condensed SemiBold"/>
                <a:cs typeface="Fira Sans Extra Condensed SemiBold"/>
                <a:sym typeface="Fira Sans Extra Condensed SemiBold"/>
              </a:rPr>
              <a:t>Project H</a:t>
            </a:r>
            <a:endParaRPr sz="500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84" name="Google Shape;84;p13"/>
          <p:cNvSpPr txBox="1"/>
          <p:nvPr/>
        </p:nvSpPr>
        <p:spPr>
          <a:xfrm>
            <a:off x="4964025" y="2621375"/>
            <a:ext cx="2699400" cy="10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000000"/>
                </a:solidFill>
                <a:latin typeface="Roboto"/>
                <a:ea typeface="Roboto"/>
                <a:cs typeface="Roboto"/>
                <a:sym typeface="Roboto"/>
              </a:rPr>
              <a:t>Habiba Mohamed Ibrahim </a:t>
            </a:r>
            <a:endParaRPr sz="1600" b="1">
              <a:solidFill>
                <a:srgbClr val="000000"/>
              </a:solidFill>
              <a:latin typeface="Roboto"/>
              <a:ea typeface="Roboto"/>
              <a:cs typeface="Roboto"/>
              <a:sym typeface="Roboto"/>
            </a:endParaRPr>
          </a:p>
          <a:p>
            <a:pPr marL="0" lvl="0" indent="0" algn="l" rtl="0">
              <a:spcBef>
                <a:spcPts val="0"/>
              </a:spcBef>
              <a:spcAft>
                <a:spcPts val="0"/>
              </a:spcAft>
              <a:buNone/>
            </a:pPr>
            <a:r>
              <a:rPr lang="en" sz="1600" b="1">
                <a:solidFill>
                  <a:srgbClr val="000000"/>
                </a:solidFill>
                <a:latin typeface="Roboto"/>
                <a:ea typeface="Roboto"/>
                <a:cs typeface="Roboto"/>
                <a:sym typeface="Roboto"/>
              </a:rPr>
              <a:t>Marwan Yasser</a:t>
            </a:r>
            <a:endParaRPr sz="1600" b="1">
              <a:solidFill>
                <a:srgbClr val="000000"/>
              </a:solidFill>
              <a:latin typeface="Roboto"/>
              <a:ea typeface="Roboto"/>
              <a:cs typeface="Roboto"/>
              <a:sym typeface="Roboto"/>
            </a:endParaRPr>
          </a:p>
          <a:p>
            <a:pPr marL="0" lvl="0" indent="0" algn="l" rtl="0">
              <a:spcBef>
                <a:spcPts val="0"/>
              </a:spcBef>
              <a:spcAft>
                <a:spcPts val="0"/>
              </a:spcAft>
              <a:buNone/>
            </a:pPr>
            <a:r>
              <a:rPr lang="en" sz="1600" b="1">
                <a:solidFill>
                  <a:srgbClr val="000000"/>
                </a:solidFill>
                <a:latin typeface="Roboto"/>
                <a:ea typeface="Roboto"/>
                <a:cs typeface="Roboto"/>
                <a:sym typeface="Roboto"/>
              </a:rPr>
              <a:t>Mohamed Ahmed</a:t>
            </a:r>
            <a:endParaRPr sz="1600" b="1">
              <a:solidFill>
                <a:srgbClr val="000000"/>
              </a:solidFill>
              <a:latin typeface="Roboto"/>
              <a:ea typeface="Roboto"/>
              <a:cs typeface="Roboto"/>
              <a:sym typeface="Roboto"/>
            </a:endParaRPr>
          </a:p>
          <a:p>
            <a:pPr marL="0" lvl="0" indent="0" algn="l" rtl="0">
              <a:spcBef>
                <a:spcPts val="0"/>
              </a:spcBef>
              <a:spcAft>
                <a:spcPts val="0"/>
              </a:spcAft>
              <a:buNone/>
            </a:pPr>
            <a:r>
              <a:rPr lang="en" sz="1600" b="1">
                <a:solidFill>
                  <a:srgbClr val="000000"/>
                </a:solidFill>
                <a:latin typeface="Roboto"/>
                <a:ea typeface="Roboto"/>
                <a:cs typeface="Roboto"/>
                <a:sym typeface="Roboto"/>
              </a:rPr>
              <a:t>Abdelrahman Mahmoud </a:t>
            </a:r>
            <a:endParaRPr sz="1600" b="1">
              <a:solidFill>
                <a:srgbClr val="000000"/>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2"/>
          <p:cNvSpPr/>
          <p:nvPr/>
        </p:nvSpPr>
        <p:spPr>
          <a:xfrm>
            <a:off x="5513700" y="1904975"/>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dk2"/>
          </a:solidFill>
          <a:ln w="19050" cap="flat" cmpd="sng">
            <a:solidFill>
              <a:schemeClr val="dk1"/>
            </a:solidFill>
            <a:prstDash val="solid"/>
            <a:round/>
            <a:headEnd type="none" w="med" len="med"/>
            <a:tailEnd type="none" w="med" len="med"/>
          </a:ln>
        </p:spPr>
      </p:sp>
      <p:sp>
        <p:nvSpPr>
          <p:cNvPr id="224" name="Google Shape;224;p22"/>
          <p:cNvSpPr/>
          <p:nvPr/>
        </p:nvSpPr>
        <p:spPr>
          <a:xfrm>
            <a:off x="2367951" y="1904969"/>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lt2"/>
          </a:solidFill>
          <a:ln w="19050" cap="flat" cmpd="sng">
            <a:solidFill>
              <a:schemeClr val="dk1"/>
            </a:solidFill>
            <a:prstDash val="solid"/>
            <a:round/>
            <a:headEnd type="none" w="med" len="med"/>
            <a:tailEnd type="none" w="med" len="med"/>
          </a:ln>
        </p:spPr>
      </p:sp>
      <p:sp>
        <p:nvSpPr>
          <p:cNvPr id="225" name="Google Shape;225;p22"/>
          <p:cNvSpPr txBox="1">
            <a:spLocks noGrp="1"/>
          </p:cNvSpPr>
          <p:nvPr>
            <p:ph type="title"/>
          </p:nvPr>
        </p:nvSpPr>
        <p:spPr>
          <a:xfrm>
            <a:off x="2108138" y="850250"/>
            <a:ext cx="4530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to test?</a:t>
            </a:r>
            <a:endParaRPr/>
          </a:p>
        </p:txBody>
      </p:sp>
      <p:sp>
        <p:nvSpPr>
          <p:cNvPr id="226" name="Google Shape;226;p22"/>
          <p:cNvSpPr txBox="1"/>
          <p:nvPr/>
        </p:nvSpPr>
        <p:spPr>
          <a:xfrm>
            <a:off x="5436050" y="2091656"/>
            <a:ext cx="963000" cy="43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Fira Sans Condensed SemiBold"/>
                <a:ea typeface="Fira Sans Condensed SemiBold"/>
                <a:cs typeface="Fira Sans Condensed SemiBold"/>
                <a:sym typeface="Fira Sans Condensed SemiBold"/>
              </a:rPr>
              <a:t>02</a:t>
            </a:r>
            <a:endParaRPr sz="2500">
              <a:solidFill>
                <a:schemeClr val="dk1"/>
              </a:solidFill>
              <a:latin typeface="Fira Sans Condensed SemiBold"/>
              <a:ea typeface="Fira Sans Condensed SemiBold"/>
              <a:cs typeface="Fira Sans Condensed SemiBold"/>
              <a:sym typeface="Fira Sans Condensed SemiBold"/>
            </a:endParaRPr>
          </a:p>
        </p:txBody>
      </p:sp>
      <p:sp>
        <p:nvSpPr>
          <p:cNvPr id="227" name="Google Shape;227;p22"/>
          <p:cNvSpPr txBox="1"/>
          <p:nvPr/>
        </p:nvSpPr>
        <p:spPr>
          <a:xfrm>
            <a:off x="884596" y="318400"/>
            <a:ext cx="1617900" cy="34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Normality</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28" name="Google Shape;228;p22"/>
          <p:cNvSpPr txBox="1"/>
          <p:nvPr/>
        </p:nvSpPr>
        <p:spPr>
          <a:xfrm>
            <a:off x="1574207" y="3784039"/>
            <a:ext cx="23952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QQ plots</a:t>
            </a:r>
            <a:endParaRPr>
              <a:solidFill>
                <a:schemeClr val="dk1"/>
              </a:solidFill>
              <a:latin typeface="Roboto"/>
              <a:ea typeface="Roboto"/>
              <a:cs typeface="Roboto"/>
              <a:sym typeface="Roboto"/>
            </a:endParaRPr>
          </a:p>
          <a:p>
            <a:pPr marL="0" lvl="0" indent="0" algn="ctr" rtl="0">
              <a:spcBef>
                <a:spcPts val="0"/>
              </a:spcBef>
              <a:spcAft>
                <a:spcPts val="0"/>
              </a:spcAft>
              <a:buNone/>
            </a:pPr>
            <a:r>
              <a:rPr lang="en">
                <a:solidFill>
                  <a:schemeClr val="dk1"/>
                </a:solidFill>
                <a:latin typeface="Roboto"/>
                <a:ea typeface="Roboto"/>
                <a:cs typeface="Roboto"/>
                <a:sym typeface="Roboto"/>
              </a:rPr>
              <a:t>Histogram</a:t>
            </a:r>
            <a:endParaRPr>
              <a:solidFill>
                <a:schemeClr val="dk1"/>
              </a:solidFill>
              <a:latin typeface="Roboto"/>
              <a:ea typeface="Roboto"/>
              <a:cs typeface="Roboto"/>
              <a:sym typeface="Roboto"/>
            </a:endParaRPr>
          </a:p>
        </p:txBody>
      </p:sp>
      <p:sp>
        <p:nvSpPr>
          <p:cNvPr id="229" name="Google Shape;229;p22"/>
          <p:cNvSpPr txBox="1"/>
          <p:nvPr/>
        </p:nvSpPr>
        <p:spPr>
          <a:xfrm>
            <a:off x="2290311" y="2075150"/>
            <a:ext cx="963000" cy="43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Fira Sans Condensed SemiBold"/>
                <a:ea typeface="Fira Sans Condensed SemiBold"/>
                <a:cs typeface="Fira Sans Condensed SemiBold"/>
                <a:sym typeface="Fira Sans Condensed SemiBold"/>
              </a:rPr>
              <a:t>01</a:t>
            </a:r>
            <a:endParaRPr sz="2500">
              <a:solidFill>
                <a:schemeClr val="dk1"/>
              </a:solidFill>
              <a:latin typeface="Fira Sans Condensed SemiBold"/>
              <a:ea typeface="Fira Sans Condensed SemiBold"/>
              <a:cs typeface="Fira Sans Condensed SemiBold"/>
              <a:sym typeface="Fira Sans Condensed SemiBold"/>
            </a:endParaRPr>
          </a:p>
        </p:txBody>
      </p:sp>
      <p:sp>
        <p:nvSpPr>
          <p:cNvPr id="230" name="Google Shape;230;p22"/>
          <p:cNvSpPr txBox="1"/>
          <p:nvPr/>
        </p:nvSpPr>
        <p:spPr>
          <a:xfrm>
            <a:off x="2271557" y="2941026"/>
            <a:ext cx="10005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Graphs</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31" name="Google Shape;231;p22"/>
          <p:cNvSpPr txBox="1"/>
          <p:nvPr/>
        </p:nvSpPr>
        <p:spPr>
          <a:xfrm>
            <a:off x="4719957" y="3784051"/>
            <a:ext cx="23952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shapiro-wilk</a:t>
            </a:r>
            <a:endParaRPr>
              <a:solidFill>
                <a:schemeClr val="dk1"/>
              </a:solidFill>
              <a:latin typeface="Roboto"/>
              <a:ea typeface="Roboto"/>
              <a:cs typeface="Roboto"/>
              <a:sym typeface="Roboto"/>
            </a:endParaRPr>
          </a:p>
        </p:txBody>
      </p:sp>
      <p:sp>
        <p:nvSpPr>
          <p:cNvPr id="232" name="Google Shape;232;p22"/>
          <p:cNvSpPr/>
          <p:nvPr/>
        </p:nvSpPr>
        <p:spPr>
          <a:xfrm>
            <a:off x="173300" y="177900"/>
            <a:ext cx="626694" cy="623331"/>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accent3"/>
          </a:solidFill>
          <a:ln w="19050" cap="flat" cmpd="sng">
            <a:solidFill>
              <a:schemeClr val="dk1"/>
            </a:solidFill>
            <a:prstDash val="solid"/>
            <a:round/>
            <a:headEnd type="none" w="med" len="med"/>
            <a:tailEnd type="none" w="med" len="med"/>
          </a:ln>
        </p:spPr>
      </p:sp>
      <p:sp>
        <p:nvSpPr>
          <p:cNvPr id="233" name="Google Shape;233;p22"/>
          <p:cNvSpPr/>
          <p:nvPr/>
        </p:nvSpPr>
        <p:spPr>
          <a:xfrm>
            <a:off x="367037" y="306429"/>
            <a:ext cx="239263" cy="366280"/>
          </a:xfrm>
          <a:custGeom>
            <a:avLst/>
            <a:gdLst/>
            <a:ahLst/>
            <a:cxnLst/>
            <a:rect l="l" t="t" r="r" b="b"/>
            <a:pathLst>
              <a:path w="17490" h="26878" extrusionOk="0">
                <a:moveTo>
                  <a:pt x="14351" y="3673"/>
                </a:moveTo>
                <a:cubicBezTo>
                  <a:pt x="14372" y="5451"/>
                  <a:pt x="14372" y="7209"/>
                  <a:pt x="14372" y="8946"/>
                </a:cubicBezTo>
                <a:cubicBezTo>
                  <a:pt x="14267" y="8904"/>
                  <a:pt x="14162" y="8820"/>
                  <a:pt x="14037" y="8778"/>
                </a:cubicBezTo>
                <a:cubicBezTo>
                  <a:pt x="14058" y="7523"/>
                  <a:pt x="14246" y="6267"/>
                  <a:pt x="14016" y="5012"/>
                </a:cubicBezTo>
                <a:cubicBezTo>
                  <a:pt x="13995" y="4866"/>
                  <a:pt x="13911" y="4824"/>
                  <a:pt x="13828" y="4803"/>
                </a:cubicBezTo>
                <a:cubicBezTo>
                  <a:pt x="13786" y="4698"/>
                  <a:pt x="13702" y="4635"/>
                  <a:pt x="13535" y="4635"/>
                </a:cubicBezTo>
                <a:cubicBezTo>
                  <a:pt x="11610" y="4635"/>
                  <a:pt x="9643" y="4698"/>
                  <a:pt x="7718" y="4761"/>
                </a:cubicBezTo>
                <a:cubicBezTo>
                  <a:pt x="9936" y="4426"/>
                  <a:pt x="12133" y="4091"/>
                  <a:pt x="14351" y="3673"/>
                </a:cubicBezTo>
                <a:close/>
                <a:moveTo>
                  <a:pt x="16610" y="681"/>
                </a:moveTo>
                <a:cubicBezTo>
                  <a:pt x="16757" y="3882"/>
                  <a:pt x="16715" y="7063"/>
                  <a:pt x="16715" y="10264"/>
                </a:cubicBezTo>
                <a:cubicBezTo>
                  <a:pt x="16736" y="14281"/>
                  <a:pt x="16862" y="18319"/>
                  <a:pt x="16862" y="22337"/>
                </a:cubicBezTo>
                <a:cubicBezTo>
                  <a:pt x="16087" y="22588"/>
                  <a:pt x="15355" y="22902"/>
                  <a:pt x="14560" y="23111"/>
                </a:cubicBezTo>
                <a:cubicBezTo>
                  <a:pt x="14539" y="23111"/>
                  <a:pt x="14518" y="23132"/>
                  <a:pt x="14476" y="23132"/>
                </a:cubicBezTo>
                <a:lnTo>
                  <a:pt x="14476" y="17838"/>
                </a:lnTo>
                <a:cubicBezTo>
                  <a:pt x="14518" y="17838"/>
                  <a:pt x="14518" y="17817"/>
                  <a:pt x="14539" y="17796"/>
                </a:cubicBezTo>
                <a:cubicBezTo>
                  <a:pt x="14895" y="17399"/>
                  <a:pt x="15292" y="17064"/>
                  <a:pt x="15711" y="16750"/>
                </a:cubicBezTo>
                <a:cubicBezTo>
                  <a:pt x="15836" y="16729"/>
                  <a:pt x="15941" y="16625"/>
                  <a:pt x="15983" y="16457"/>
                </a:cubicBezTo>
                <a:cubicBezTo>
                  <a:pt x="16129" y="14386"/>
                  <a:pt x="15920" y="12335"/>
                  <a:pt x="15899" y="10264"/>
                </a:cubicBezTo>
                <a:cubicBezTo>
                  <a:pt x="15899" y="10201"/>
                  <a:pt x="15878" y="10159"/>
                  <a:pt x="15878" y="10096"/>
                </a:cubicBezTo>
                <a:cubicBezTo>
                  <a:pt x="15941" y="9971"/>
                  <a:pt x="15920" y="9783"/>
                  <a:pt x="15732" y="9678"/>
                </a:cubicBezTo>
                <a:lnTo>
                  <a:pt x="15041" y="9280"/>
                </a:lnTo>
                <a:cubicBezTo>
                  <a:pt x="15041" y="9260"/>
                  <a:pt x="15062" y="9218"/>
                  <a:pt x="15062" y="9176"/>
                </a:cubicBezTo>
                <a:lnTo>
                  <a:pt x="15062" y="3275"/>
                </a:lnTo>
                <a:cubicBezTo>
                  <a:pt x="15062" y="3087"/>
                  <a:pt x="14937" y="2982"/>
                  <a:pt x="14790" y="2962"/>
                </a:cubicBezTo>
                <a:cubicBezTo>
                  <a:pt x="14762" y="2962"/>
                  <a:pt x="14725" y="2952"/>
                  <a:pt x="14691" y="2952"/>
                </a:cubicBezTo>
                <a:cubicBezTo>
                  <a:pt x="14674" y="2952"/>
                  <a:pt x="14658" y="2955"/>
                  <a:pt x="14644" y="2962"/>
                </a:cubicBezTo>
                <a:cubicBezTo>
                  <a:pt x="10815" y="3673"/>
                  <a:pt x="7007" y="4217"/>
                  <a:pt x="3177" y="4782"/>
                </a:cubicBezTo>
                <a:cubicBezTo>
                  <a:pt x="3115" y="4782"/>
                  <a:pt x="3031" y="4845"/>
                  <a:pt x="3010" y="4886"/>
                </a:cubicBezTo>
                <a:lnTo>
                  <a:pt x="2696" y="4886"/>
                </a:lnTo>
                <a:cubicBezTo>
                  <a:pt x="7362" y="3631"/>
                  <a:pt x="11924" y="1957"/>
                  <a:pt x="16610" y="681"/>
                </a:cubicBezTo>
                <a:close/>
                <a:moveTo>
                  <a:pt x="13430" y="5284"/>
                </a:moveTo>
                <a:lnTo>
                  <a:pt x="13430" y="5284"/>
                </a:lnTo>
                <a:cubicBezTo>
                  <a:pt x="13618" y="6477"/>
                  <a:pt x="13430" y="7732"/>
                  <a:pt x="13409" y="8904"/>
                </a:cubicBezTo>
                <a:cubicBezTo>
                  <a:pt x="13409" y="9029"/>
                  <a:pt x="13493" y="9134"/>
                  <a:pt x="13577" y="9197"/>
                </a:cubicBezTo>
                <a:cubicBezTo>
                  <a:pt x="13597" y="9239"/>
                  <a:pt x="13639" y="9301"/>
                  <a:pt x="13723" y="9343"/>
                </a:cubicBezTo>
                <a:cubicBezTo>
                  <a:pt x="14246" y="9615"/>
                  <a:pt x="14748" y="9887"/>
                  <a:pt x="15271" y="10180"/>
                </a:cubicBezTo>
                <a:lnTo>
                  <a:pt x="15271" y="10264"/>
                </a:lnTo>
                <a:cubicBezTo>
                  <a:pt x="15292" y="12252"/>
                  <a:pt x="15481" y="14239"/>
                  <a:pt x="15355" y="16227"/>
                </a:cubicBezTo>
                <a:cubicBezTo>
                  <a:pt x="14895" y="16583"/>
                  <a:pt x="14476" y="16897"/>
                  <a:pt x="14100" y="17357"/>
                </a:cubicBezTo>
                <a:cubicBezTo>
                  <a:pt x="14058" y="17378"/>
                  <a:pt x="14037" y="17399"/>
                  <a:pt x="14037" y="17420"/>
                </a:cubicBezTo>
                <a:cubicBezTo>
                  <a:pt x="13932" y="17482"/>
                  <a:pt x="13849" y="17545"/>
                  <a:pt x="13849" y="17713"/>
                </a:cubicBezTo>
                <a:lnTo>
                  <a:pt x="13849" y="26249"/>
                </a:lnTo>
                <a:cubicBezTo>
                  <a:pt x="9517" y="26208"/>
                  <a:pt x="5207" y="26040"/>
                  <a:pt x="855" y="26040"/>
                </a:cubicBezTo>
                <a:cubicBezTo>
                  <a:pt x="855" y="19240"/>
                  <a:pt x="1169" y="12377"/>
                  <a:pt x="750" y="5577"/>
                </a:cubicBezTo>
                <a:cubicBezTo>
                  <a:pt x="4956" y="5577"/>
                  <a:pt x="9203" y="5326"/>
                  <a:pt x="13430" y="5284"/>
                </a:cubicBezTo>
                <a:close/>
                <a:moveTo>
                  <a:pt x="16698" y="0"/>
                </a:moveTo>
                <a:cubicBezTo>
                  <a:pt x="16670" y="0"/>
                  <a:pt x="16641" y="4"/>
                  <a:pt x="16610" y="11"/>
                </a:cubicBezTo>
                <a:cubicBezTo>
                  <a:pt x="11170" y="1476"/>
                  <a:pt x="5898" y="3506"/>
                  <a:pt x="416" y="4803"/>
                </a:cubicBezTo>
                <a:lnTo>
                  <a:pt x="374" y="4803"/>
                </a:lnTo>
                <a:cubicBezTo>
                  <a:pt x="350" y="4797"/>
                  <a:pt x="325" y="4794"/>
                  <a:pt x="300" y="4794"/>
                </a:cubicBezTo>
                <a:cubicBezTo>
                  <a:pt x="151" y="4794"/>
                  <a:pt x="0" y="4901"/>
                  <a:pt x="18" y="5117"/>
                </a:cubicBezTo>
                <a:cubicBezTo>
                  <a:pt x="478" y="12168"/>
                  <a:pt x="185" y="19282"/>
                  <a:pt x="144" y="26354"/>
                </a:cubicBezTo>
                <a:cubicBezTo>
                  <a:pt x="144" y="26548"/>
                  <a:pt x="306" y="26654"/>
                  <a:pt x="476" y="26654"/>
                </a:cubicBezTo>
                <a:cubicBezTo>
                  <a:pt x="526" y="26654"/>
                  <a:pt x="577" y="26645"/>
                  <a:pt x="625" y="26626"/>
                </a:cubicBezTo>
                <a:cubicBezTo>
                  <a:pt x="667" y="26668"/>
                  <a:pt x="729" y="26668"/>
                  <a:pt x="771" y="26668"/>
                </a:cubicBezTo>
                <a:cubicBezTo>
                  <a:pt x="5207" y="26668"/>
                  <a:pt x="9643" y="26877"/>
                  <a:pt x="14058" y="26877"/>
                </a:cubicBezTo>
                <a:lnTo>
                  <a:pt x="14141" y="26877"/>
                </a:lnTo>
                <a:cubicBezTo>
                  <a:pt x="14288" y="26877"/>
                  <a:pt x="14455" y="26773"/>
                  <a:pt x="14455" y="26563"/>
                </a:cubicBezTo>
                <a:lnTo>
                  <a:pt x="14455" y="23655"/>
                </a:lnTo>
                <a:cubicBezTo>
                  <a:pt x="14539" y="23697"/>
                  <a:pt x="14602" y="23697"/>
                  <a:pt x="14727" y="23697"/>
                </a:cubicBezTo>
                <a:cubicBezTo>
                  <a:pt x="15522" y="23529"/>
                  <a:pt x="16297" y="23153"/>
                  <a:pt x="17092" y="22923"/>
                </a:cubicBezTo>
                <a:cubicBezTo>
                  <a:pt x="17107" y="22924"/>
                  <a:pt x="17123" y="22925"/>
                  <a:pt x="17139" y="22925"/>
                </a:cubicBezTo>
                <a:cubicBezTo>
                  <a:pt x="17310" y="22925"/>
                  <a:pt x="17468" y="22820"/>
                  <a:pt x="17468" y="22609"/>
                </a:cubicBezTo>
                <a:cubicBezTo>
                  <a:pt x="17489" y="18508"/>
                  <a:pt x="17364" y="14386"/>
                  <a:pt x="17343" y="10264"/>
                </a:cubicBezTo>
                <a:cubicBezTo>
                  <a:pt x="17343" y="7000"/>
                  <a:pt x="17385" y="3715"/>
                  <a:pt x="17238" y="472"/>
                </a:cubicBezTo>
                <a:cubicBezTo>
                  <a:pt x="17238" y="304"/>
                  <a:pt x="17092" y="200"/>
                  <a:pt x="16966" y="158"/>
                </a:cubicBezTo>
                <a:cubicBezTo>
                  <a:pt x="16932" y="72"/>
                  <a:pt x="16827" y="0"/>
                  <a:pt x="16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txBox="1"/>
          <p:nvPr/>
        </p:nvSpPr>
        <p:spPr>
          <a:xfrm>
            <a:off x="4972193" y="2941025"/>
            <a:ext cx="19914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Normality Tests</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cxnSp>
        <p:nvCxnSpPr>
          <p:cNvPr id="235" name="Google Shape;235;p22"/>
          <p:cNvCxnSpPr>
            <a:stCxn id="225" idx="2"/>
          </p:cNvCxnSpPr>
          <p:nvPr/>
        </p:nvCxnSpPr>
        <p:spPr>
          <a:xfrm rot="5400000">
            <a:off x="3471788" y="740450"/>
            <a:ext cx="219000" cy="1584000"/>
          </a:xfrm>
          <a:prstGeom prst="bentConnector2">
            <a:avLst/>
          </a:prstGeom>
          <a:noFill/>
          <a:ln w="9525" cap="flat" cmpd="sng">
            <a:solidFill>
              <a:schemeClr val="dk1"/>
            </a:solidFill>
            <a:prstDash val="solid"/>
            <a:round/>
            <a:headEnd type="none" w="med" len="med"/>
            <a:tailEnd type="none" w="med" len="med"/>
          </a:ln>
        </p:spPr>
      </p:cxnSp>
      <p:cxnSp>
        <p:nvCxnSpPr>
          <p:cNvPr id="236" name="Google Shape;236;p22"/>
          <p:cNvCxnSpPr>
            <a:stCxn id="225" idx="2"/>
          </p:cNvCxnSpPr>
          <p:nvPr/>
        </p:nvCxnSpPr>
        <p:spPr>
          <a:xfrm rot="-5400000" flipH="1">
            <a:off x="5089088" y="707150"/>
            <a:ext cx="219000" cy="1650600"/>
          </a:xfrm>
          <a:prstGeom prst="bentConnector2">
            <a:avLst/>
          </a:prstGeom>
          <a:noFill/>
          <a:ln w="9525" cap="flat" cmpd="sng">
            <a:solidFill>
              <a:schemeClr val="dk1"/>
            </a:solidFill>
            <a:prstDash val="solid"/>
            <a:round/>
            <a:headEnd type="none" w="med" len="med"/>
            <a:tailEnd type="none" w="med" len="med"/>
          </a:ln>
        </p:spPr>
      </p:cxnSp>
      <p:cxnSp>
        <p:nvCxnSpPr>
          <p:cNvPr id="237" name="Google Shape;237;p22"/>
          <p:cNvCxnSpPr/>
          <p:nvPr/>
        </p:nvCxnSpPr>
        <p:spPr>
          <a:xfrm>
            <a:off x="2799250" y="1651850"/>
            <a:ext cx="0" cy="217500"/>
          </a:xfrm>
          <a:prstGeom prst="straightConnector1">
            <a:avLst/>
          </a:prstGeom>
          <a:noFill/>
          <a:ln w="9525" cap="flat" cmpd="sng">
            <a:solidFill>
              <a:schemeClr val="dk1"/>
            </a:solidFill>
            <a:prstDash val="solid"/>
            <a:round/>
            <a:headEnd type="none" w="med" len="med"/>
            <a:tailEnd type="triangle" w="med" len="med"/>
          </a:ln>
        </p:spPr>
      </p:cxnSp>
      <p:cxnSp>
        <p:nvCxnSpPr>
          <p:cNvPr id="238" name="Google Shape;238;p22"/>
          <p:cNvCxnSpPr/>
          <p:nvPr/>
        </p:nvCxnSpPr>
        <p:spPr>
          <a:xfrm flipH="1">
            <a:off x="6013925" y="1651850"/>
            <a:ext cx="9900" cy="2175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3"/>
          <p:cNvSpPr txBox="1"/>
          <p:nvPr/>
        </p:nvSpPr>
        <p:spPr>
          <a:xfrm>
            <a:off x="884596" y="318400"/>
            <a:ext cx="1617900" cy="34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Normality</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44" name="Google Shape;244;p23"/>
          <p:cNvSpPr/>
          <p:nvPr/>
        </p:nvSpPr>
        <p:spPr>
          <a:xfrm>
            <a:off x="173300" y="177900"/>
            <a:ext cx="626694" cy="623331"/>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accent3"/>
          </a:solidFill>
          <a:ln w="19050" cap="flat" cmpd="sng">
            <a:solidFill>
              <a:schemeClr val="dk1"/>
            </a:solidFill>
            <a:prstDash val="solid"/>
            <a:round/>
            <a:headEnd type="none" w="med" len="med"/>
            <a:tailEnd type="none" w="med" len="med"/>
          </a:ln>
        </p:spPr>
      </p:sp>
      <p:sp>
        <p:nvSpPr>
          <p:cNvPr id="245" name="Google Shape;245;p23"/>
          <p:cNvSpPr/>
          <p:nvPr/>
        </p:nvSpPr>
        <p:spPr>
          <a:xfrm>
            <a:off x="367037" y="306429"/>
            <a:ext cx="239263" cy="366280"/>
          </a:xfrm>
          <a:custGeom>
            <a:avLst/>
            <a:gdLst/>
            <a:ahLst/>
            <a:cxnLst/>
            <a:rect l="l" t="t" r="r" b="b"/>
            <a:pathLst>
              <a:path w="17490" h="26878" extrusionOk="0">
                <a:moveTo>
                  <a:pt x="14351" y="3673"/>
                </a:moveTo>
                <a:cubicBezTo>
                  <a:pt x="14372" y="5451"/>
                  <a:pt x="14372" y="7209"/>
                  <a:pt x="14372" y="8946"/>
                </a:cubicBezTo>
                <a:cubicBezTo>
                  <a:pt x="14267" y="8904"/>
                  <a:pt x="14162" y="8820"/>
                  <a:pt x="14037" y="8778"/>
                </a:cubicBezTo>
                <a:cubicBezTo>
                  <a:pt x="14058" y="7523"/>
                  <a:pt x="14246" y="6267"/>
                  <a:pt x="14016" y="5012"/>
                </a:cubicBezTo>
                <a:cubicBezTo>
                  <a:pt x="13995" y="4866"/>
                  <a:pt x="13911" y="4824"/>
                  <a:pt x="13828" y="4803"/>
                </a:cubicBezTo>
                <a:cubicBezTo>
                  <a:pt x="13786" y="4698"/>
                  <a:pt x="13702" y="4635"/>
                  <a:pt x="13535" y="4635"/>
                </a:cubicBezTo>
                <a:cubicBezTo>
                  <a:pt x="11610" y="4635"/>
                  <a:pt x="9643" y="4698"/>
                  <a:pt x="7718" y="4761"/>
                </a:cubicBezTo>
                <a:cubicBezTo>
                  <a:pt x="9936" y="4426"/>
                  <a:pt x="12133" y="4091"/>
                  <a:pt x="14351" y="3673"/>
                </a:cubicBezTo>
                <a:close/>
                <a:moveTo>
                  <a:pt x="16610" y="681"/>
                </a:moveTo>
                <a:cubicBezTo>
                  <a:pt x="16757" y="3882"/>
                  <a:pt x="16715" y="7063"/>
                  <a:pt x="16715" y="10264"/>
                </a:cubicBezTo>
                <a:cubicBezTo>
                  <a:pt x="16736" y="14281"/>
                  <a:pt x="16862" y="18319"/>
                  <a:pt x="16862" y="22337"/>
                </a:cubicBezTo>
                <a:cubicBezTo>
                  <a:pt x="16087" y="22588"/>
                  <a:pt x="15355" y="22902"/>
                  <a:pt x="14560" y="23111"/>
                </a:cubicBezTo>
                <a:cubicBezTo>
                  <a:pt x="14539" y="23111"/>
                  <a:pt x="14518" y="23132"/>
                  <a:pt x="14476" y="23132"/>
                </a:cubicBezTo>
                <a:lnTo>
                  <a:pt x="14476" y="17838"/>
                </a:lnTo>
                <a:cubicBezTo>
                  <a:pt x="14518" y="17838"/>
                  <a:pt x="14518" y="17817"/>
                  <a:pt x="14539" y="17796"/>
                </a:cubicBezTo>
                <a:cubicBezTo>
                  <a:pt x="14895" y="17399"/>
                  <a:pt x="15292" y="17064"/>
                  <a:pt x="15711" y="16750"/>
                </a:cubicBezTo>
                <a:cubicBezTo>
                  <a:pt x="15836" y="16729"/>
                  <a:pt x="15941" y="16625"/>
                  <a:pt x="15983" y="16457"/>
                </a:cubicBezTo>
                <a:cubicBezTo>
                  <a:pt x="16129" y="14386"/>
                  <a:pt x="15920" y="12335"/>
                  <a:pt x="15899" y="10264"/>
                </a:cubicBezTo>
                <a:cubicBezTo>
                  <a:pt x="15899" y="10201"/>
                  <a:pt x="15878" y="10159"/>
                  <a:pt x="15878" y="10096"/>
                </a:cubicBezTo>
                <a:cubicBezTo>
                  <a:pt x="15941" y="9971"/>
                  <a:pt x="15920" y="9783"/>
                  <a:pt x="15732" y="9678"/>
                </a:cubicBezTo>
                <a:lnTo>
                  <a:pt x="15041" y="9280"/>
                </a:lnTo>
                <a:cubicBezTo>
                  <a:pt x="15041" y="9260"/>
                  <a:pt x="15062" y="9218"/>
                  <a:pt x="15062" y="9176"/>
                </a:cubicBezTo>
                <a:lnTo>
                  <a:pt x="15062" y="3275"/>
                </a:lnTo>
                <a:cubicBezTo>
                  <a:pt x="15062" y="3087"/>
                  <a:pt x="14937" y="2982"/>
                  <a:pt x="14790" y="2962"/>
                </a:cubicBezTo>
                <a:cubicBezTo>
                  <a:pt x="14762" y="2962"/>
                  <a:pt x="14725" y="2952"/>
                  <a:pt x="14691" y="2952"/>
                </a:cubicBezTo>
                <a:cubicBezTo>
                  <a:pt x="14674" y="2952"/>
                  <a:pt x="14658" y="2955"/>
                  <a:pt x="14644" y="2962"/>
                </a:cubicBezTo>
                <a:cubicBezTo>
                  <a:pt x="10815" y="3673"/>
                  <a:pt x="7007" y="4217"/>
                  <a:pt x="3177" y="4782"/>
                </a:cubicBezTo>
                <a:cubicBezTo>
                  <a:pt x="3115" y="4782"/>
                  <a:pt x="3031" y="4845"/>
                  <a:pt x="3010" y="4886"/>
                </a:cubicBezTo>
                <a:lnTo>
                  <a:pt x="2696" y="4886"/>
                </a:lnTo>
                <a:cubicBezTo>
                  <a:pt x="7362" y="3631"/>
                  <a:pt x="11924" y="1957"/>
                  <a:pt x="16610" y="681"/>
                </a:cubicBezTo>
                <a:close/>
                <a:moveTo>
                  <a:pt x="13430" y="5284"/>
                </a:moveTo>
                <a:lnTo>
                  <a:pt x="13430" y="5284"/>
                </a:lnTo>
                <a:cubicBezTo>
                  <a:pt x="13618" y="6477"/>
                  <a:pt x="13430" y="7732"/>
                  <a:pt x="13409" y="8904"/>
                </a:cubicBezTo>
                <a:cubicBezTo>
                  <a:pt x="13409" y="9029"/>
                  <a:pt x="13493" y="9134"/>
                  <a:pt x="13577" y="9197"/>
                </a:cubicBezTo>
                <a:cubicBezTo>
                  <a:pt x="13597" y="9239"/>
                  <a:pt x="13639" y="9301"/>
                  <a:pt x="13723" y="9343"/>
                </a:cubicBezTo>
                <a:cubicBezTo>
                  <a:pt x="14246" y="9615"/>
                  <a:pt x="14748" y="9887"/>
                  <a:pt x="15271" y="10180"/>
                </a:cubicBezTo>
                <a:lnTo>
                  <a:pt x="15271" y="10264"/>
                </a:lnTo>
                <a:cubicBezTo>
                  <a:pt x="15292" y="12252"/>
                  <a:pt x="15481" y="14239"/>
                  <a:pt x="15355" y="16227"/>
                </a:cubicBezTo>
                <a:cubicBezTo>
                  <a:pt x="14895" y="16583"/>
                  <a:pt x="14476" y="16897"/>
                  <a:pt x="14100" y="17357"/>
                </a:cubicBezTo>
                <a:cubicBezTo>
                  <a:pt x="14058" y="17378"/>
                  <a:pt x="14037" y="17399"/>
                  <a:pt x="14037" y="17420"/>
                </a:cubicBezTo>
                <a:cubicBezTo>
                  <a:pt x="13932" y="17482"/>
                  <a:pt x="13849" y="17545"/>
                  <a:pt x="13849" y="17713"/>
                </a:cubicBezTo>
                <a:lnTo>
                  <a:pt x="13849" y="26249"/>
                </a:lnTo>
                <a:cubicBezTo>
                  <a:pt x="9517" y="26208"/>
                  <a:pt x="5207" y="26040"/>
                  <a:pt x="855" y="26040"/>
                </a:cubicBezTo>
                <a:cubicBezTo>
                  <a:pt x="855" y="19240"/>
                  <a:pt x="1169" y="12377"/>
                  <a:pt x="750" y="5577"/>
                </a:cubicBezTo>
                <a:cubicBezTo>
                  <a:pt x="4956" y="5577"/>
                  <a:pt x="9203" y="5326"/>
                  <a:pt x="13430" y="5284"/>
                </a:cubicBezTo>
                <a:close/>
                <a:moveTo>
                  <a:pt x="16698" y="0"/>
                </a:moveTo>
                <a:cubicBezTo>
                  <a:pt x="16670" y="0"/>
                  <a:pt x="16641" y="4"/>
                  <a:pt x="16610" y="11"/>
                </a:cubicBezTo>
                <a:cubicBezTo>
                  <a:pt x="11170" y="1476"/>
                  <a:pt x="5898" y="3506"/>
                  <a:pt x="416" y="4803"/>
                </a:cubicBezTo>
                <a:lnTo>
                  <a:pt x="374" y="4803"/>
                </a:lnTo>
                <a:cubicBezTo>
                  <a:pt x="350" y="4797"/>
                  <a:pt x="325" y="4794"/>
                  <a:pt x="300" y="4794"/>
                </a:cubicBezTo>
                <a:cubicBezTo>
                  <a:pt x="151" y="4794"/>
                  <a:pt x="0" y="4901"/>
                  <a:pt x="18" y="5117"/>
                </a:cubicBezTo>
                <a:cubicBezTo>
                  <a:pt x="478" y="12168"/>
                  <a:pt x="185" y="19282"/>
                  <a:pt x="144" y="26354"/>
                </a:cubicBezTo>
                <a:cubicBezTo>
                  <a:pt x="144" y="26548"/>
                  <a:pt x="306" y="26654"/>
                  <a:pt x="476" y="26654"/>
                </a:cubicBezTo>
                <a:cubicBezTo>
                  <a:pt x="526" y="26654"/>
                  <a:pt x="577" y="26645"/>
                  <a:pt x="625" y="26626"/>
                </a:cubicBezTo>
                <a:cubicBezTo>
                  <a:pt x="667" y="26668"/>
                  <a:pt x="729" y="26668"/>
                  <a:pt x="771" y="26668"/>
                </a:cubicBezTo>
                <a:cubicBezTo>
                  <a:pt x="5207" y="26668"/>
                  <a:pt x="9643" y="26877"/>
                  <a:pt x="14058" y="26877"/>
                </a:cubicBezTo>
                <a:lnTo>
                  <a:pt x="14141" y="26877"/>
                </a:lnTo>
                <a:cubicBezTo>
                  <a:pt x="14288" y="26877"/>
                  <a:pt x="14455" y="26773"/>
                  <a:pt x="14455" y="26563"/>
                </a:cubicBezTo>
                <a:lnTo>
                  <a:pt x="14455" y="23655"/>
                </a:lnTo>
                <a:cubicBezTo>
                  <a:pt x="14539" y="23697"/>
                  <a:pt x="14602" y="23697"/>
                  <a:pt x="14727" y="23697"/>
                </a:cubicBezTo>
                <a:cubicBezTo>
                  <a:pt x="15522" y="23529"/>
                  <a:pt x="16297" y="23153"/>
                  <a:pt x="17092" y="22923"/>
                </a:cubicBezTo>
                <a:cubicBezTo>
                  <a:pt x="17107" y="22924"/>
                  <a:pt x="17123" y="22925"/>
                  <a:pt x="17139" y="22925"/>
                </a:cubicBezTo>
                <a:cubicBezTo>
                  <a:pt x="17310" y="22925"/>
                  <a:pt x="17468" y="22820"/>
                  <a:pt x="17468" y="22609"/>
                </a:cubicBezTo>
                <a:cubicBezTo>
                  <a:pt x="17489" y="18508"/>
                  <a:pt x="17364" y="14386"/>
                  <a:pt x="17343" y="10264"/>
                </a:cubicBezTo>
                <a:cubicBezTo>
                  <a:pt x="17343" y="7000"/>
                  <a:pt x="17385" y="3715"/>
                  <a:pt x="17238" y="472"/>
                </a:cubicBezTo>
                <a:cubicBezTo>
                  <a:pt x="17238" y="304"/>
                  <a:pt x="17092" y="200"/>
                  <a:pt x="16966" y="158"/>
                </a:cubicBezTo>
                <a:cubicBezTo>
                  <a:pt x="16932" y="72"/>
                  <a:pt x="16827" y="0"/>
                  <a:pt x="16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6" name="Google Shape;246;p23"/>
          <p:cNvPicPr preferRelativeResize="0"/>
          <p:nvPr/>
        </p:nvPicPr>
        <p:blipFill>
          <a:blip r:embed="rId3">
            <a:alphaModFix/>
          </a:blip>
          <a:stretch>
            <a:fillRect/>
          </a:stretch>
        </p:blipFill>
        <p:spPr>
          <a:xfrm>
            <a:off x="5635078" y="864600"/>
            <a:ext cx="3413598" cy="1674450"/>
          </a:xfrm>
          <a:prstGeom prst="rect">
            <a:avLst/>
          </a:prstGeom>
          <a:noFill/>
          <a:ln>
            <a:noFill/>
          </a:ln>
        </p:spPr>
      </p:pic>
      <p:pic>
        <p:nvPicPr>
          <p:cNvPr id="247" name="Google Shape;247;p23"/>
          <p:cNvPicPr preferRelativeResize="0"/>
          <p:nvPr/>
        </p:nvPicPr>
        <p:blipFill>
          <a:blip r:embed="rId4">
            <a:alphaModFix/>
          </a:blip>
          <a:stretch>
            <a:fillRect/>
          </a:stretch>
        </p:blipFill>
        <p:spPr>
          <a:xfrm>
            <a:off x="5638074" y="3093675"/>
            <a:ext cx="3322451" cy="1674450"/>
          </a:xfrm>
          <a:prstGeom prst="rect">
            <a:avLst/>
          </a:prstGeom>
          <a:noFill/>
          <a:ln>
            <a:noFill/>
          </a:ln>
        </p:spPr>
      </p:pic>
      <p:sp>
        <p:nvSpPr>
          <p:cNvPr id="248" name="Google Shape;248;p23"/>
          <p:cNvSpPr txBox="1"/>
          <p:nvPr/>
        </p:nvSpPr>
        <p:spPr>
          <a:xfrm>
            <a:off x="367025" y="1434250"/>
            <a:ext cx="4697400" cy="8958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latin typeface="Roboto"/>
                <a:ea typeface="Roboto"/>
                <a:cs typeface="Roboto"/>
                <a:sym typeface="Roboto"/>
              </a:rPr>
              <a:t>Null hypothesis (P&gt;0.05)</a:t>
            </a:r>
            <a:endParaRPr>
              <a:latin typeface="Roboto"/>
              <a:ea typeface="Roboto"/>
              <a:cs typeface="Roboto"/>
              <a:sym typeface="Roboto"/>
            </a:endParaRPr>
          </a:p>
          <a:p>
            <a:pPr marL="0" lvl="0" indent="0" algn="l" rtl="0">
              <a:lnSpc>
                <a:spcPct val="115000"/>
              </a:lnSpc>
              <a:spcBef>
                <a:spcPts val="0"/>
              </a:spcBef>
              <a:spcAft>
                <a:spcPts val="0"/>
              </a:spcAft>
              <a:buNone/>
            </a:pPr>
            <a:r>
              <a:rPr lang="en">
                <a:latin typeface="Roboto"/>
                <a:ea typeface="Roboto"/>
                <a:cs typeface="Roboto"/>
                <a:sym typeface="Roboto"/>
              </a:rPr>
              <a:t>The values </a:t>
            </a:r>
            <a:r>
              <a:rPr lang="en">
                <a:solidFill>
                  <a:srgbClr val="0000FF"/>
                </a:solidFill>
                <a:latin typeface="Roboto"/>
                <a:ea typeface="Roboto"/>
                <a:cs typeface="Roboto"/>
                <a:sym typeface="Roboto"/>
              </a:rPr>
              <a:t>are </a:t>
            </a:r>
            <a:r>
              <a:rPr lang="en">
                <a:latin typeface="Roboto"/>
                <a:ea typeface="Roboto"/>
                <a:cs typeface="Roboto"/>
                <a:sym typeface="Roboto"/>
              </a:rPr>
              <a:t>sampled from a population that follows a normal distribution.</a:t>
            </a:r>
            <a:endParaRPr>
              <a:latin typeface="Roboto"/>
              <a:ea typeface="Roboto"/>
              <a:cs typeface="Roboto"/>
              <a:sym typeface="Roboto"/>
            </a:endParaRPr>
          </a:p>
        </p:txBody>
      </p:sp>
      <p:sp>
        <p:nvSpPr>
          <p:cNvPr id="249" name="Google Shape;249;p23"/>
          <p:cNvSpPr txBox="1"/>
          <p:nvPr/>
        </p:nvSpPr>
        <p:spPr>
          <a:xfrm>
            <a:off x="367025" y="3283925"/>
            <a:ext cx="44205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Alternative hypothesis (P &lt;= 0.05)</a:t>
            </a:r>
            <a:endParaRPr>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The values </a:t>
            </a:r>
            <a:r>
              <a:rPr lang="en">
                <a:solidFill>
                  <a:srgbClr val="0000FF"/>
                </a:solidFill>
                <a:latin typeface="Roboto"/>
                <a:ea typeface="Roboto"/>
                <a:cs typeface="Roboto"/>
                <a:sym typeface="Roboto"/>
              </a:rPr>
              <a:t>are not</a:t>
            </a:r>
            <a:r>
              <a:rPr lang="en">
                <a:solidFill>
                  <a:schemeClr val="dk1"/>
                </a:solidFill>
                <a:latin typeface="Roboto"/>
                <a:ea typeface="Roboto"/>
                <a:cs typeface="Roboto"/>
                <a:sym typeface="Roboto"/>
              </a:rPr>
              <a:t> sampled from a population that follows a normal distribution.</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4"/>
          <p:cNvSpPr txBox="1"/>
          <p:nvPr/>
        </p:nvSpPr>
        <p:spPr>
          <a:xfrm>
            <a:off x="884596" y="318400"/>
            <a:ext cx="1617900" cy="34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Normality</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55" name="Google Shape;255;p24"/>
          <p:cNvSpPr/>
          <p:nvPr/>
        </p:nvSpPr>
        <p:spPr>
          <a:xfrm>
            <a:off x="173300" y="177900"/>
            <a:ext cx="626694" cy="623331"/>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accent3"/>
          </a:solidFill>
          <a:ln w="19050" cap="flat" cmpd="sng">
            <a:solidFill>
              <a:schemeClr val="dk1"/>
            </a:solidFill>
            <a:prstDash val="solid"/>
            <a:round/>
            <a:headEnd type="none" w="med" len="med"/>
            <a:tailEnd type="none" w="med" len="med"/>
          </a:ln>
        </p:spPr>
      </p:sp>
      <p:sp>
        <p:nvSpPr>
          <p:cNvPr id="256" name="Google Shape;256;p24"/>
          <p:cNvSpPr/>
          <p:nvPr/>
        </p:nvSpPr>
        <p:spPr>
          <a:xfrm>
            <a:off x="367037" y="306429"/>
            <a:ext cx="239263" cy="366280"/>
          </a:xfrm>
          <a:custGeom>
            <a:avLst/>
            <a:gdLst/>
            <a:ahLst/>
            <a:cxnLst/>
            <a:rect l="l" t="t" r="r" b="b"/>
            <a:pathLst>
              <a:path w="17490" h="26878" extrusionOk="0">
                <a:moveTo>
                  <a:pt x="14351" y="3673"/>
                </a:moveTo>
                <a:cubicBezTo>
                  <a:pt x="14372" y="5451"/>
                  <a:pt x="14372" y="7209"/>
                  <a:pt x="14372" y="8946"/>
                </a:cubicBezTo>
                <a:cubicBezTo>
                  <a:pt x="14267" y="8904"/>
                  <a:pt x="14162" y="8820"/>
                  <a:pt x="14037" y="8778"/>
                </a:cubicBezTo>
                <a:cubicBezTo>
                  <a:pt x="14058" y="7523"/>
                  <a:pt x="14246" y="6267"/>
                  <a:pt x="14016" y="5012"/>
                </a:cubicBezTo>
                <a:cubicBezTo>
                  <a:pt x="13995" y="4866"/>
                  <a:pt x="13911" y="4824"/>
                  <a:pt x="13828" y="4803"/>
                </a:cubicBezTo>
                <a:cubicBezTo>
                  <a:pt x="13786" y="4698"/>
                  <a:pt x="13702" y="4635"/>
                  <a:pt x="13535" y="4635"/>
                </a:cubicBezTo>
                <a:cubicBezTo>
                  <a:pt x="11610" y="4635"/>
                  <a:pt x="9643" y="4698"/>
                  <a:pt x="7718" y="4761"/>
                </a:cubicBezTo>
                <a:cubicBezTo>
                  <a:pt x="9936" y="4426"/>
                  <a:pt x="12133" y="4091"/>
                  <a:pt x="14351" y="3673"/>
                </a:cubicBezTo>
                <a:close/>
                <a:moveTo>
                  <a:pt x="16610" y="681"/>
                </a:moveTo>
                <a:cubicBezTo>
                  <a:pt x="16757" y="3882"/>
                  <a:pt x="16715" y="7063"/>
                  <a:pt x="16715" y="10264"/>
                </a:cubicBezTo>
                <a:cubicBezTo>
                  <a:pt x="16736" y="14281"/>
                  <a:pt x="16862" y="18319"/>
                  <a:pt x="16862" y="22337"/>
                </a:cubicBezTo>
                <a:cubicBezTo>
                  <a:pt x="16087" y="22588"/>
                  <a:pt x="15355" y="22902"/>
                  <a:pt x="14560" y="23111"/>
                </a:cubicBezTo>
                <a:cubicBezTo>
                  <a:pt x="14539" y="23111"/>
                  <a:pt x="14518" y="23132"/>
                  <a:pt x="14476" y="23132"/>
                </a:cubicBezTo>
                <a:lnTo>
                  <a:pt x="14476" y="17838"/>
                </a:lnTo>
                <a:cubicBezTo>
                  <a:pt x="14518" y="17838"/>
                  <a:pt x="14518" y="17817"/>
                  <a:pt x="14539" y="17796"/>
                </a:cubicBezTo>
                <a:cubicBezTo>
                  <a:pt x="14895" y="17399"/>
                  <a:pt x="15292" y="17064"/>
                  <a:pt x="15711" y="16750"/>
                </a:cubicBezTo>
                <a:cubicBezTo>
                  <a:pt x="15836" y="16729"/>
                  <a:pt x="15941" y="16625"/>
                  <a:pt x="15983" y="16457"/>
                </a:cubicBezTo>
                <a:cubicBezTo>
                  <a:pt x="16129" y="14386"/>
                  <a:pt x="15920" y="12335"/>
                  <a:pt x="15899" y="10264"/>
                </a:cubicBezTo>
                <a:cubicBezTo>
                  <a:pt x="15899" y="10201"/>
                  <a:pt x="15878" y="10159"/>
                  <a:pt x="15878" y="10096"/>
                </a:cubicBezTo>
                <a:cubicBezTo>
                  <a:pt x="15941" y="9971"/>
                  <a:pt x="15920" y="9783"/>
                  <a:pt x="15732" y="9678"/>
                </a:cubicBezTo>
                <a:lnTo>
                  <a:pt x="15041" y="9280"/>
                </a:lnTo>
                <a:cubicBezTo>
                  <a:pt x="15041" y="9260"/>
                  <a:pt x="15062" y="9218"/>
                  <a:pt x="15062" y="9176"/>
                </a:cubicBezTo>
                <a:lnTo>
                  <a:pt x="15062" y="3275"/>
                </a:lnTo>
                <a:cubicBezTo>
                  <a:pt x="15062" y="3087"/>
                  <a:pt x="14937" y="2982"/>
                  <a:pt x="14790" y="2962"/>
                </a:cubicBezTo>
                <a:cubicBezTo>
                  <a:pt x="14762" y="2962"/>
                  <a:pt x="14725" y="2952"/>
                  <a:pt x="14691" y="2952"/>
                </a:cubicBezTo>
                <a:cubicBezTo>
                  <a:pt x="14674" y="2952"/>
                  <a:pt x="14658" y="2955"/>
                  <a:pt x="14644" y="2962"/>
                </a:cubicBezTo>
                <a:cubicBezTo>
                  <a:pt x="10815" y="3673"/>
                  <a:pt x="7007" y="4217"/>
                  <a:pt x="3177" y="4782"/>
                </a:cubicBezTo>
                <a:cubicBezTo>
                  <a:pt x="3115" y="4782"/>
                  <a:pt x="3031" y="4845"/>
                  <a:pt x="3010" y="4886"/>
                </a:cubicBezTo>
                <a:lnTo>
                  <a:pt x="2696" y="4886"/>
                </a:lnTo>
                <a:cubicBezTo>
                  <a:pt x="7362" y="3631"/>
                  <a:pt x="11924" y="1957"/>
                  <a:pt x="16610" y="681"/>
                </a:cubicBezTo>
                <a:close/>
                <a:moveTo>
                  <a:pt x="13430" y="5284"/>
                </a:moveTo>
                <a:lnTo>
                  <a:pt x="13430" y="5284"/>
                </a:lnTo>
                <a:cubicBezTo>
                  <a:pt x="13618" y="6477"/>
                  <a:pt x="13430" y="7732"/>
                  <a:pt x="13409" y="8904"/>
                </a:cubicBezTo>
                <a:cubicBezTo>
                  <a:pt x="13409" y="9029"/>
                  <a:pt x="13493" y="9134"/>
                  <a:pt x="13577" y="9197"/>
                </a:cubicBezTo>
                <a:cubicBezTo>
                  <a:pt x="13597" y="9239"/>
                  <a:pt x="13639" y="9301"/>
                  <a:pt x="13723" y="9343"/>
                </a:cubicBezTo>
                <a:cubicBezTo>
                  <a:pt x="14246" y="9615"/>
                  <a:pt x="14748" y="9887"/>
                  <a:pt x="15271" y="10180"/>
                </a:cubicBezTo>
                <a:lnTo>
                  <a:pt x="15271" y="10264"/>
                </a:lnTo>
                <a:cubicBezTo>
                  <a:pt x="15292" y="12252"/>
                  <a:pt x="15481" y="14239"/>
                  <a:pt x="15355" y="16227"/>
                </a:cubicBezTo>
                <a:cubicBezTo>
                  <a:pt x="14895" y="16583"/>
                  <a:pt x="14476" y="16897"/>
                  <a:pt x="14100" y="17357"/>
                </a:cubicBezTo>
                <a:cubicBezTo>
                  <a:pt x="14058" y="17378"/>
                  <a:pt x="14037" y="17399"/>
                  <a:pt x="14037" y="17420"/>
                </a:cubicBezTo>
                <a:cubicBezTo>
                  <a:pt x="13932" y="17482"/>
                  <a:pt x="13849" y="17545"/>
                  <a:pt x="13849" y="17713"/>
                </a:cubicBezTo>
                <a:lnTo>
                  <a:pt x="13849" y="26249"/>
                </a:lnTo>
                <a:cubicBezTo>
                  <a:pt x="9517" y="26208"/>
                  <a:pt x="5207" y="26040"/>
                  <a:pt x="855" y="26040"/>
                </a:cubicBezTo>
                <a:cubicBezTo>
                  <a:pt x="855" y="19240"/>
                  <a:pt x="1169" y="12377"/>
                  <a:pt x="750" y="5577"/>
                </a:cubicBezTo>
                <a:cubicBezTo>
                  <a:pt x="4956" y="5577"/>
                  <a:pt x="9203" y="5326"/>
                  <a:pt x="13430" y="5284"/>
                </a:cubicBezTo>
                <a:close/>
                <a:moveTo>
                  <a:pt x="16698" y="0"/>
                </a:moveTo>
                <a:cubicBezTo>
                  <a:pt x="16670" y="0"/>
                  <a:pt x="16641" y="4"/>
                  <a:pt x="16610" y="11"/>
                </a:cubicBezTo>
                <a:cubicBezTo>
                  <a:pt x="11170" y="1476"/>
                  <a:pt x="5898" y="3506"/>
                  <a:pt x="416" y="4803"/>
                </a:cubicBezTo>
                <a:lnTo>
                  <a:pt x="374" y="4803"/>
                </a:lnTo>
                <a:cubicBezTo>
                  <a:pt x="350" y="4797"/>
                  <a:pt x="325" y="4794"/>
                  <a:pt x="300" y="4794"/>
                </a:cubicBezTo>
                <a:cubicBezTo>
                  <a:pt x="151" y="4794"/>
                  <a:pt x="0" y="4901"/>
                  <a:pt x="18" y="5117"/>
                </a:cubicBezTo>
                <a:cubicBezTo>
                  <a:pt x="478" y="12168"/>
                  <a:pt x="185" y="19282"/>
                  <a:pt x="144" y="26354"/>
                </a:cubicBezTo>
                <a:cubicBezTo>
                  <a:pt x="144" y="26548"/>
                  <a:pt x="306" y="26654"/>
                  <a:pt x="476" y="26654"/>
                </a:cubicBezTo>
                <a:cubicBezTo>
                  <a:pt x="526" y="26654"/>
                  <a:pt x="577" y="26645"/>
                  <a:pt x="625" y="26626"/>
                </a:cubicBezTo>
                <a:cubicBezTo>
                  <a:pt x="667" y="26668"/>
                  <a:pt x="729" y="26668"/>
                  <a:pt x="771" y="26668"/>
                </a:cubicBezTo>
                <a:cubicBezTo>
                  <a:pt x="5207" y="26668"/>
                  <a:pt x="9643" y="26877"/>
                  <a:pt x="14058" y="26877"/>
                </a:cubicBezTo>
                <a:lnTo>
                  <a:pt x="14141" y="26877"/>
                </a:lnTo>
                <a:cubicBezTo>
                  <a:pt x="14288" y="26877"/>
                  <a:pt x="14455" y="26773"/>
                  <a:pt x="14455" y="26563"/>
                </a:cubicBezTo>
                <a:lnTo>
                  <a:pt x="14455" y="23655"/>
                </a:lnTo>
                <a:cubicBezTo>
                  <a:pt x="14539" y="23697"/>
                  <a:pt x="14602" y="23697"/>
                  <a:pt x="14727" y="23697"/>
                </a:cubicBezTo>
                <a:cubicBezTo>
                  <a:pt x="15522" y="23529"/>
                  <a:pt x="16297" y="23153"/>
                  <a:pt x="17092" y="22923"/>
                </a:cubicBezTo>
                <a:cubicBezTo>
                  <a:pt x="17107" y="22924"/>
                  <a:pt x="17123" y="22925"/>
                  <a:pt x="17139" y="22925"/>
                </a:cubicBezTo>
                <a:cubicBezTo>
                  <a:pt x="17310" y="22925"/>
                  <a:pt x="17468" y="22820"/>
                  <a:pt x="17468" y="22609"/>
                </a:cubicBezTo>
                <a:cubicBezTo>
                  <a:pt x="17489" y="18508"/>
                  <a:pt x="17364" y="14386"/>
                  <a:pt x="17343" y="10264"/>
                </a:cubicBezTo>
                <a:cubicBezTo>
                  <a:pt x="17343" y="7000"/>
                  <a:pt x="17385" y="3715"/>
                  <a:pt x="17238" y="472"/>
                </a:cubicBezTo>
                <a:cubicBezTo>
                  <a:pt x="17238" y="304"/>
                  <a:pt x="17092" y="200"/>
                  <a:pt x="16966" y="158"/>
                </a:cubicBezTo>
                <a:cubicBezTo>
                  <a:pt x="16932" y="72"/>
                  <a:pt x="16827" y="0"/>
                  <a:pt x="16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7" name="Google Shape;257;p24"/>
          <p:cNvPicPr preferRelativeResize="0"/>
          <p:nvPr/>
        </p:nvPicPr>
        <p:blipFill>
          <a:blip r:embed="rId3">
            <a:alphaModFix/>
          </a:blip>
          <a:stretch>
            <a:fillRect/>
          </a:stretch>
        </p:blipFill>
        <p:spPr>
          <a:xfrm>
            <a:off x="5723901" y="844775"/>
            <a:ext cx="2976900" cy="1570675"/>
          </a:xfrm>
          <a:prstGeom prst="rect">
            <a:avLst/>
          </a:prstGeom>
          <a:noFill/>
          <a:ln>
            <a:noFill/>
          </a:ln>
        </p:spPr>
      </p:pic>
      <p:pic>
        <p:nvPicPr>
          <p:cNvPr id="258" name="Google Shape;258;p24"/>
          <p:cNvPicPr preferRelativeResize="0"/>
          <p:nvPr/>
        </p:nvPicPr>
        <p:blipFill>
          <a:blip r:embed="rId4">
            <a:alphaModFix/>
          </a:blip>
          <a:stretch>
            <a:fillRect/>
          </a:stretch>
        </p:blipFill>
        <p:spPr>
          <a:xfrm>
            <a:off x="5746876" y="2556050"/>
            <a:ext cx="2930950" cy="1701229"/>
          </a:xfrm>
          <a:prstGeom prst="rect">
            <a:avLst/>
          </a:prstGeom>
          <a:noFill/>
          <a:ln>
            <a:noFill/>
          </a:ln>
        </p:spPr>
      </p:pic>
      <p:pic>
        <p:nvPicPr>
          <p:cNvPr id="259" name="Google Shape;259;p24"/>
          <p:cNvPicPr preferRelativeResize="0"/>
          <p:nvPr/>
        </p:nvPicPr>
        <p:blipFill>
          <a:blip r:embed="rId5">
            <a:alphaModFix/>
          </a:blip>
          <a:stretch>
            <a:fillRect/>
          </a:stretch>
        </p:blipFill>
        <p:spPr>
          <a:xfrm>
            <a:off x="845025" y="2664875"/>
            <a:ext cx="3101525" cy="1701225"/>
          </a:xfrm>
          <a:prstGeom prst="rect">
            <a:avLst/>
          </a:prstGeom>
          <a:noFill/>
          <a:ln>
            <a:noFill/>
          </a:ln>
        </p:spPr>
      </p:pic>
      <p:pic>
        <p:nvPicPr>
          <p:cNvPr id="260" name="Google Shape;260;p24"/>
          <p:cNvPicPr preferRelativeResize="0"/>
          <p:nvPr/>
        </p:nvPicPr>
        <p:blipFill>
          <a:blip r:embed="rId6">
            <a:alphaModFix/>
          </a:blip>
          <a:stretch>
            <a:fillRect/>
          </a:stretch>
        </p:blipFill>
        <p:spPr>
          <a:xfrm>
            <a:off x="722688" y="844775"/>
            <a:ext cx="3263444" cy="1701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5"/>
          <p:cNvSpPr txBox="1"/>
          <p:nvPr/>
        </p:nvSpPr>
        <p:spPr>
          <a:xfrm>
            <a:off x="884601" y="318400"/>
            <a:ext cx="2201400" cy="34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Homoscedasticity</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66" name="Google Shape;266;p25"/>
          <p:cNvSpPr/>
          <p:nvPr/>
        </p:nvSpPr>
        <p:spPr>
          <a:xfrm>
            <a:off x="173300" y="177900"/>
            <a:ext cx="626694" cy="623331"/>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rgbClr val="F6B26B"/>
          </a:solidFill>
          <a:ln w="19050" cap="flat" cmpd="sng">
            <a:solidFill>
              <a:schemeClr val="dk1"/>
            </a:solidFill>
            <a:prstDash val="solid"/>
            <a:round/>
            <a:headEnd type="none" w="med" len="med"/>
            <a:tailEnd type="none" w="med" len="med"/>
          </a:ln>
        </p:spPr>
      </p:sp>
      <p:grpSp>
        <p:nvGrpSpPr>
          <p:cNvPr id="267" name="Google Shape;267;p25"/>
          <p:cNvGrpSpPr/>
          <p:nvPr/>
        </p:nvGrpSpPr>
        <p:grpSpPr>
          <a:xfrm>
            <a:off x="267188" y="336505"/>
            <a:ext cx="438900" cy="306111"/>
            <a:chOff x="634975" y="3664000"/>
            <a:chExt cx="119650" cy="83450"/>
          </a:xfrm>
        </p:grpSpPr>
        <p:sp>
          <p:nvSpPr>
            <p:cNvPr id="268" name="Google Shape;268;p25"/>
            <p:cNvSpPr/>
            <p:nvPr/>
          </p:nvSpPr>
          <p:spPr>
            <a:xfrm>
              <a:off x="634975" y="3664000"/>
              <a:ext cx="119650" cy="83450"/>
            </a:xfrm>
            <a:custGeom>
              <a:avLst/>
              <a:gdLst/>
              <a:ahLst/>
              <a:cxnLst/>
              <a:rect l="l" t="t" r="r" b="b"/>
              <a:pathLst>
                <a:path w="4786" h="3338" extrusionOk="0">
                  <a:moveTo>
                    <a:pt x="1795" y="249"/>
                  </a:moveTo>
                  <a:cubicBezTo>
                    <a:pt x="2539" y="249"/>
                    <a:pt x="3284" y="261"/>
                    <a:pt x="4026" y="261"/>
                  </a:cubicBezTo>
                  <a:cubicBezTo>
                    <a:pt x="4191" y="261"/>
                    <a:pt x="4355" y="260"/>
                    <a:pt x="4519" y="259"/>
                  </a:cubicBezTo>
                  <a:cubicBezTo>
                    <a:pt x="4519" y="363"/>
                    <a:pt x="4531" y="351"/>
                    <a:pt x="4531" y="456"/>
                  </a:cubicBezTo>
                  <a:lnTo>
                    <a:pt x="4508" y="456"/>
                  </a:lnTo>
                  <a:cubicBezTo>
                    <a:pt x="3872" y="493"/>
                    <a:pt x="3234" y="501"/>
                    <a:pt x="2595" y="501"/>
                  </a:cubicBezTo>
                  <a:cubicBezTo>
                    <a:pt x="2107" y="501"/>
                    <a:pt x="1618" y="496"/>
                    <a:pt x="1129" y="496"/>
                  </a:cubicBezTo>
                  <a:cubicBezTo>
                    <a:pt x="857" y="496"/>
                    <a:pt x="585" y="498"/>
                    <a:pt x="313" y="502"/>
                  </a:cubicBezTo>
                  <a:cubicBezTo>
                    <a:pt x="325" y="363"/>
                    <a:pt x="325" y="398"/>
                    <a:pt x="336" y="270"/>
                  </a:cubicBezTo>
                  <a:cubicBezTo>
                    <a:pt x="822" y="254"/>
                    <a:pt x="1308" y="249"/>
                    <a:pt x="1795" y="249"/>
                  </a:cubicBezTo>
                  <a:close/>
                  <a:moveTo>
                    <a:pt x="4531" y="699"/>
                  </a:moveTo>
                  <a:cubicBezTo>
                    <a:pt x="4531" y="815"/>
                    <a:pt x="4531" y="931"/>
                    <a:pt x="4531" y="1047"/>
                  </a:cubicBezTo>
                  <a:cubicBezTo>
                    <a:pt x="3369" y="1123"/>
                    <a:pt x="2208" y="1168"/>
                    <a:pt x="1046" y="1168"/>
                  </a:cubicBezTo>
                  <a:cubicBezTo>
                    <a:pt x="806" y="1168"/>
                    <a:pt x="565" y="1167"/>
                    <a:pt x="325" y="1163"/>
                  </a:cubicBezTo>
                  <a:cubicBezTo>
                    <a:pt x="313" y="1024"/>
                    <a:pt x="313" y="884"/>
                    <a:pt x="313" y="745"/>
                  </a:cubicBezTo>
                  <a:cubicBezTo>
                    <a:pt x="585" y="741"/>
                    <a:pt x="857" y="739"/>
                    <a:pt x="1129" y="739"/>
                  </a:cubicBezTo>
                  <a:cubicBezTo>
                    <a:pt x="1618" y="739"/>
                    <a:pt x="2107" y="744"/>
                    <a:pt x="2595" y="744"/>
                  </a:cubicBezTo>
                  <a:cubicBezTo>
                    <a:pt x="3234" y="744"/>
                    <a:pt x="3872" y="736"/>
                    <a:pt x="4508" y="699"/>
                  </a:cubicBezTo>
                  <a:close/>
                  <a:moveTo>
                    <a:pt x="4531" y="1302"/>
                  </a:moveTo>
                  <a:cubicBezTo>
                    <a:pt x="4531" y="1591"/>
                    <a:pt x="4531" y="2599"/>
                    <a:pt x="4531" y="2889"/>
                  </a:cubicBezTo>
                  <a:cubicBezTo>
                    <a:pt x="3576" y="2971"/>
                    <a:pt x="2603" y="3093"/>
                    <a:pt x="1633" y="3093"/>
                  </a:cubicBezTo>
                  <a:cubicBezTo>
                    <a:pt x="1227" y="3093"/>
                    <a:pt x="821" y="3071"/>
                    <a:pt x="417" y="3016"/>
                  </a:cubicBezTo>
                  <a:cubicBezTo>
                    <a:pt x="371" y="2727"/>
                    <a:pt x="348" y="1707"/>
                    <a:pt x="336" y="1406"/>
                  </a:cubicBezTo>
                  <a:lnTo>
                    <a:pt x="336" y="1406"/>
                  </a:lnTo>
                  <a:cubicBezTo>
                    <a:pt x="614" y="1411"/>
                    <a:pt x="893" y="1413"/>
                    <a:pt x="1172" y="1413"/>
                  </a:cubicBezTo>
                  <a:cubicBezTo>
                    <a:pt x="2287" y="1413"/>
                    <a:pt x="3407" y="1376"/>
                    <a:pt x="4519" y="1302"/>
                  </a:cubicBezTo>
                  <a:close/>
                  <a:moveTo>
                    <a:pt x="1723" y="1"/>
                  </a:moveTo>
                  <a:cubicBezTo>
                    <a:pt x="1211" y="1"/>
                    <a:pt x="698" y="7"/>
                    <a:pt x="186" y="27"/>
                  </a:cubicBezTo>
                  <a:cubicBezTo>
                    <a:pt x="0" y="27"/>
                    <a:pt x="70" y="305"/>
                    <a:pt x="81" y="409"/>
                  </a:cubicBezTo>
                  <a:cubicBezTo>
                    <a:pt x="105" y="989"/>
                    <a:pt x="58" y="1580"/>
                    <a:pt x="93" y="2159"/>
                  </a:cubicBezTo>
                  <a:cubicBezTo>
                    <a:pt x="105" y="2344"/>
                    <a:pt x="116" y="2530"/>
                    <a:pt x="151" y="2704"/>
                  </a:cubicBezTo>
                  <a:cubicBezTo>
                    <a:pt x="174" y="2831"/>
                    <a:pt x="93" y="3225"/>
                    <a:pt x="278" y="3248"/>
                  </a:cubicBezTo>
                  <a:cubicBezTo>
                    <a:pt x="724" y="3312"/>
                    <a:pt x="1172" y="3337"/>
                    <a:pt x="1619" y="3337"/>
                  </a:cubicBezTo>
                  <a:cubicBezTo>
                    <a:pt x="2625" y="3337"/>
                    <a:pt x="3633" y="3213"/>
                    <a:pt x="4635" y="3132"/>
                  </a:cubicBezTo>
                  <a:lnTo>
                    <a:pt x="4658" y="3132"/>
                  </a:lnTo>
                  <a:cubicBezTo>
                    <a:pt x="4728" y="3132"/>
                    <a:pt x="4786" y="3086"/>
                    <a:pt x="4786" y="3005"/>
                  </a:cubicBezTo>
                  <a:cubicBezTo>
                    <a:pt x="4786" y="2217"/>
                    <a:pt x="4774" y="884"/>
                    <a:pt x="4774" y="201"/>
                  </a:cubicBezTo>
                  <a:cubicBezTo>
                    <a:pt x="4774" y="178"/>
                    <a:pt x="4763" y="154"/>
                    <a:pt x="4751" y="143"/>
                  </a:cubicBezTo>
                  <a:cubicBezTo>
                    <a:pt x="4763" y="73"/>
                    <a:pt x="4716" y="15"/>
                    <a:pt x="4635" y="15"/>
                  </a:cubicBezTo>
                  <a:cubicBezTo>
                    <a:pt x="4494" y="17"/>
                    <a:pt x="4352" y="17"/>
                    <a:pt x="4210" y="17"/>
                  </a:cubicBezTo>
                  <a:cubicBezTo>
                    <a:pt x="3381" y="17"/>
                    <a:pt x="2552" y="1"/>
                    <a:pt x="1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5"/>
            <p:cNvSpPr/>
            <p:nvPr/>
          </p:nvSpPr>
          <p:spPr>
            <a:xfrm>
              <a:off x="651200" y="3723475"/>
              <a:ext cx="15075" cy="11900"/>
            </a:xfrm>
            <a:custGeom>
              <a:avLst/>
              <a:gdLst/>
              <a:ahLst/>
              <a:cxnLst/>
              <a:rect l="l" t="t" r="r" b="b"/>
              <a:pathLst>
                <a:path w="603" h="476" extrusionOk="0">
                  <a:moveTo>
                    <a:pt x="417" y="151"/>
                  </a:moveTo>
                  <a:cubicBezTo>
                    <a:pt x="429" y="209"/>
                    <a:pt x="441" y="255"/>
                    <a:pt x="441" y="313"/>
                  </a:cubicBezTo>
                  <a:lnTo>
                    <a:pt x="197" y="313"/>
                  </a:lnTo>
                  <a:cubicBezTo>
                    <a:pt x="186" y="267"/>
                    <a:pt x="174" y="220"/>
                    <a:pt x="162" y="174"/>
                  </a:cubicBezTo>
                  <a:cubicBezTo>
                    <a:pt x="255" y="162"/>
                    <a:pt x="336" y="151"/>
                    <a:pt x="417" y="151"/>
                  </a:cubicBezTo>
                  <a:close/>
                  <a:moveTo>
                    <a:pt x="475" y="0"/>
                  </a:moveTo>
                  <a:cubicBezTo>
                    <a:pt x="348" y="0"/>
                    <a:pt x="220" y="12"/>
                    <a:pt x="93" y="23"/>
                  </a:cubicBezTo>
                  <a:cubicBezTo>
                    <a:pt x="47" y="23"/>
                    <a:pt x="12" y="70"/>
                    <a:pt x="12" y="104"/>
                  </a:cubicBezTo>
                  <a:cubicBezTo>
                    <a:pt x="0" y="128"/>
                    <a:pt x="0" y="139"/>
                    <a:pt x="0" y="162"/>
                  </a:cubicBezTo>
                  <a:cubicBezTo>
                    <a:pt x="23" y="232"/>
                    <a:pt x="35" y="313"/>
                    <a:pt x="47" y="383"/>
                  </a:cubicBezTo>
                  <a:cubicBezTo>
                    <a:pt x="47" y="383"/>
                    <a:pt x="47" y="394"/>
                    <a:pt x="47" y="394"/>
                  </a:cubicBezTo>
                  <a:cubicBezTo>
                    <a:pt x="47" y="441"/>
                    <a:pt x="70" y="475"/>
                    <a:pt x="128" y="475"/>
                  </a:cubicBezTo>
                  <a:cubicBezTo>
                    <a:pt x="244" y="475"/>
                    <a:pt x="371" y="464"/>
                    <a:pt x="498" y="464"/>
                  </a:cubicBezTo>
                  <a:lnTo>
                    <a:pt x="522" y="464"/>
                  </a:lnTo>
                  <a:cubicBezTo>
                    <a:pt x="568" y="464"/>
                    <a:pt x="603" y="441"/>
                    <a:pt x="603" y="394"/>
                  </a:cubicBezTo>
                  <a:cubicBezTo>
                    <a:pt x="591" y="278"/>
                    <a:pt x="580" y="174"/>
                    <a:pt x="568" y="58"/>
                  </a:cubicBezTo>
                  <a:cubicBezTo>
                    <a:pt x="556" y="23"/>
                    <a:pt x="545" y="12"/>
                    <a:pt x="510" y="12"/>
                  </a:cubicBezTo>
                  <a:cubicBezTo>
                    <a:pt x="498" y="0"/>
                    <a:pt x="487"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5"/>
            <p:cNvSpPr/>
            <p:nvPr/>
          </p:nvSpPr>
          <p:spPr>
            <a:xfrm>
              <a:off x="678350" y="3724375"/>
              <a:ext cx="57975" cy="7650"/>
            </a:xfrm>
            <a:custGeom>
              <a:avLst/>
              <a:gdLst/>
              <a:ahLst/>
              <a:cxnLst/>
              <a:rect l="l" t="t" r="r" b="b"/>
              <a:pathLst>
                <a:path w="2319" h="306" extrusionOk="0">
                  <a:moveTo>
                    <a:pt x="2199" y="1"/>
                  </a:moveTo>
                  <a:cubicBezTo>
                    <a:pt x="2186" y="1"/>
                    <a:pt x="2173" y="4"/>
                    <a:pt x="2159" y="11"/>
                  </a:cubicBezTo>
                  <a:cubicBezTo>
                    <a:pt x="1979" y="94"/>
                    <a:pt x="1785" y="117"/>
                    <a:pt x="1589" y="117"/>
                  </a:cubicBezTo>
                  <a:cubicBezTo>
                    <a:pt x="1431" y="117"/>
                    <a:pt x="1271" y="102"/>
                    <a:pt x="1116" y="92"/>
                  </a:cubicBezTo>
                  <a:cubicBezTo>
                    <a:pt x="973" y="77"/>
                    <a:pt x="830" y="67"/>
                    <a:pt x="688" y="67"/>
                  </a:cubicBezTo>
                  <a:cubicBezTo>
                    <a:pt x="484" y="67"/>
                    <a:pt x="282" y="88"/>
                    <a:pt x="85" y="150"/>
                  </a:cubicBezTo>
                  <a:cubicBezTo>
                    <a:pt x="1" y="171"/>
                    <a:pt x="21" y="305"/>
                    <a:pt x="103" y="305"/>
                  </a:cubicBezTo>
                  <a:cubicBezTo>
                    <a:pt x="111" y="305"/>
                    <a:pt x="121" y="304"/>
                    <a:pt x="131" y="300"/>
                  </a:cubicBezTo>
                  <a:cubicBezTo>
                    <a:pt x="298" y="246"/>
                    <a:pt x="471" y="229"/>
                    <a:pt x="645" y="229"/>
                  </a:cubicBezTo>
                  <a:cubicBezTo>
                    <a:pt x="947" y="229"/>
                    <a:pt x="1255" y="280"/>
                    <a:pt x="1556" y="280"/>
                  </a:cubicBezTo>
                  <a:cubicBezTo>
                    <a:pt x="1791" y="280"/>
                    <a:pt x="2021" y="249"/>
                    <a:pt x="2240" y="138"/>
                  </a:cubicBezTo>
                  <a:cubicBezTo>
                    <a:pt x="2319" y="99"/>
                    <a:pt x="2272" y="1"/>
                    <a:pt x="2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25"/>
          <p:cNvSpPr/>
          <p:nvPr/>
        </p:nvSpPr>
        <p:spPr>
          <a:xfrm>
            <a:off x="5513700" y="1904975"/>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dk2"/>
          </a:solidFill>
          <a:ln w="19050" cap="flat" cmpd="sng">
            <a:solidFill>
              <a:schemeClr val="dk1"/>
            </a:solidFill>
            <a:prstDash val="solid"/>
            <a:round/>
            <a:headEnd type="none" w="med" len="med"/>
            <a:tailEnd type="none" w="med" len="med"/>
          </a:ln>
        </p:spPr>
      </p:sp>
      <p:sp>
        <p:nvSpPr>
          <p:cNvPr id="272" name="Google Shape;272;p25"/>
          <p:cNvSpPr/>
          <p:nvPr/>
        </p:nvSpPr>
        <p:spPr>
          <a:xfrm>
            <a:off x="2367951" y="1904969"/>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lt2"/>
          </a:solidFill>
          <a:ln w="19050" cap="flat" cmpd="sng">
            <a:solidFill>
              <a:schemeClr val="dk1"/>
            </a:solidFill>
            <a:prstDash val="solid"/>
            <a:round/>
            <a:headEnd type="none" w="med" len="med"/>
            <a:tailEnd type="none" w="med" len="med"/>
          </a:ln>
        </p:spPr>
      </p:sp>
      <p:sp>
        <p:nvSpPr>
          <p:cNvPr id="273" name="Google Shape;273;p25"/>
          <p:cNvSpPr txBox="1">
            <a:spLocks noGrp="1"/>
          </p:cNvSpPr>
          <p:nvPr>
            <p:ph type="title"/>
          </p:nvPr>
        </p:nvSpPr>
        <p:spPr>
          <a:xfrm>
            <a:off x="2108138" y="850250"/>
            <a:ext cx="4530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to test?</a:t>
            </a:r>
            <a:endParaRPr/>
          </a:p>
        </p:txBody>
      </p:sp>
      <p:sp>
        <p:nvSpPr>
          <p:cNvPr id="274" name="Google Shape;274;p25"/>
          <p:cNvSpPr txBox="1"/>
          <p:nvPr/>
        </p:nvSpPr>
        <p:spPr>
          <a:xfrm>
            <a:off x="5436050" y="2091656"/>
            <a:ext cx="963000" cy="43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Fira Sans Condensed SemiBold"/>
                <a:ea typeface="Fira Sans Condensed SemiBold"/>
                <a:cs typeface="Fira Sans Condensed SemiBold"/>
                <a:sym typeface="Fira Sans Condensed SemiBold"/>
              </a:rPr>
              <a:t>02</a:t>
            </a:r>
            <a:endParaRPr sz="2500">
              <a:solidFill>
                <a:schemeClr val="dk1"/>
              </a:solidFill>
              <a:latin typeface="Fira Sans Condensed SemiBold"/>
              <a:ea typeface="Fira Sans Condensed SemiBold"/>
              <a:cs typeface="Fira Sans Condensed SemiBold"/>
              <a:sym typeface="Fira Sans Condensed SemiBold"/>
            </a:endParaRPr>
          </a:p>
        </p:txBody>
      </p:sp>
      <p:sp>
        <p:nvSpPr>
          <p:cNvPr id="275" name="Google Shape;275;p25"/>
          <p:cNvSpPr txBox="1"/>
          <p:nvPr/>
        </p:nvSpPr>
        <p:spPr>
          <a:xfrm>
            <a:off x="1574207" y="3655464"/>
            <a:ext cx="23952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residuals plot</a:t>
            </a:r>
            <a:endParaRPr>
              <a:solidFill>
                <a:schemeClr val="dk1"/>
              </a:solidFill>
              <a:latin typeface="Roboto"/>
              <a:ea typeface="Roboto"/>
              <a:cs typeface="Roboto"/>
              <a:sym typeface="Roboto"/>
            </a:endParaRPr>
          </a:p>
        </p:txBody>
      </p:sp>
      <p:sp>
        <p:nvSpPr>
          <p:cNvPr id="276" name="Google Shape;276;p25"/>
          <p:cNvSpPr txBox="1"/>
          <p:nvPr/>
        </p:nvSpPr>
        <p:spPr>
          <a:xfrm>
            <a:off x="2290311" y="2075150"/>
            <a:ext cx="963000" cy="43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Fira Sans Condensed SemiBold"/>
                <a:ea typeface="Fira Sans Condensed SemiBold"/>
                <a:cs typeface="Fira Sans Condensed SemiBold"/>
                <a:sym typeface="Fira Sans Condensed SemiBold"/>
              </a:rPr>
              <a:t>01</a:t>
            </a:r>
            <a:endParaRPr sz="2500">
              <a:solidFill>
                <a:schemeClr val="dk1"/>
              </a:solidFill>
              <a:latin typeface="Fira Sans Condensed SemiBold"/>
              <a:ea typeface="Fira Sans Condensed SemiBold"/>
              <a:cs typeface="Fira Sans Condensed SemiBold"/>
              <a:sym typeface="Fira Sans Condensed SemiBold"/>
            </a:endParaRPr>
          </a:p>
        </p:txBody>
      </p:sp>
      <p:sp>
        <p:nvSpPr>
          <p:cNvPr id="277" name="Google Shape;277;p25"/>
          <p:cNvSpPr txBox="1"/>
          <p:nvPr/>
        </p:nvSpPr>
        <p:spPr>
          <a:xfrm>
            <a:off x="2271557" y="2941026"/>
            <a:ext cx="10005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Graphs</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78" name="Google Shape;278;p25"/>
          <p:cNvSpPr txBox="1"/>
          <p:nvPr/>
        </p:nvSpPr>
        <p:spPr>
          <a:xfrm>
            <a:off x="4770307" y="3655476"/>
            <a:ext cx="23952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bartlett test</a:t>
            </a:r>
            <a:endParaRPr sz="1600">
              <a:solidFill>
                <a:schemeClr val="dk1"/>
              </a:solidFill>
              <a:latin typeface="Roboto"/>
              <a:ea typeface="Roboto"/>
              <a:cs typeface="Roboto"/>
              <a:sym typeface="Roboto"/>
            </a:endParaRPr>
          </a:p>
        </p:txBody>
      </p:sp>
      <p:sp>
        <p:nvSpPr>
          <p:cNvPr id="279" name="Google Shape;279;p25"/>
          <p:cNvSpPr txBox="1"/>
          <p:nvPr/>
        </p:nvSpPr>
        <p:spPr>
          <a:xfrm>
            <a:off x="4972193" y="2941025"/>
            <a:ext cx="19914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Tests</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cxnSp>
        <p:nvCxnSpPr>
          <p:cNvPr id="280" name="Google Shape;280;p25"/>
          <p:cNvCxnSpPr>
            <a:stCxn id="273" idx="2"/>
          </p:cNvCxnSpPr>
          <p:nvPr/>
        </p:nvCxnSpPr>
        <p:spPr>
          <a:xfrm rot="5400000">
            <a:off x="3471788" y="740450"/>
            <a:ext cx="219000" cy="1584000"/>
          </a:xfrm>
          <a:prstGeom prst="bentConnector2">
            <a:avLst/>
          </a:prstGeom>
          <a:noFill/>
          <a:ln w="9525" cap="flat" cmpd="sng">
            <a:solidFill>
              <a:schemeClr val="dk1"/>
            </a:solidFill>
            <a:prstDash val="solid"/>
            <a:round/>
            <a:headEnd type="none" w="med" len="med"/>
            <a:tailEnd type="none" w="med" len="med"/>
          </a:ln>
        </p:spPr>
      </p:cxnSp>
      <p:cxnSp>
        <p:nvCxnSpPr>
          <p:cNvPr id="281" name="Google Shape;281;p25"/>
          <p:cNvCxnSpPr>
            <a:stCxn id="273" idx="2"/>
          </p:cNvCxnSpPr>
          <p:nvPr/>
        </p:nvCxnSpPr>
        <p:spPr>
          <a:xfrm rot="-5400000" flipH="1">
            <a:off x="5089088" y="707150"/>
            <a:ext cx="219000" cy="1650600"/>
          </a:xfrm>
          <a:prstGeom prst="bentConnector2">
            <a:avLst/>
          </a:prstGeom>
          <a:noFill/>
          <a:ln w="9525" cap="flat" cmpd="sng">
            <a:solidFill>
              <a:schemeClr val="dk1"/>
            </a:solidFill>
            <a:prstDash val="solid"/>
            <a:round/>
            <a:headEnd type="none" w="med" len="med"/>
            <a:tailEnd type="none" w="med" len="med"/>
          </a:ln>
        </p:spPr>
      </p:cxnSp>
      <p:cxnSp>
        <p:nvCxnSpPr>
          <p:cNvPr id="282" name="Google Shape;282;p25"/>
          <p:cNvCxnSpPr/>
          <p:nvPr/>
        </p:nvCxnSpPr>
        <p:spPr>
          <a:xfrm>
            <a:off x="2799250" y="1651850"/>
            <a:ext cx="0" cy="217500"/>
          </a:xfrm>
          <a:prstGeom prst="straightConnector1">
            <a:avLst/>
          </a:prstGeom>
          <a:noFill/>
          <a:ln w="9525" cap="flat" cmpd="sng">
            <a:solidFill>
              <a:schemeClr val="dk1"/>
            </a:solidFill>
            <a:prstDash val="solid"/>
            <a:round/>
            <a:headEnd type="none" w="med" len="med"/>
            <a:tailEnd type="triangle" w="med" len="med"/>
          </a:ln>
        </p:spPr>
      </p:cxnSp>
      <p:cxnSp>
        <p:nvCxnSpPr>
          <p:cNvPr id="283" name="Google Shape;283;p25"/>
          <p:cNvCxnSpPr/>
          <p:nvPr/>
        </p:nvCxnSpPr>
        <p:spPr>
          <a:xfrm flipH="1">
            <a:off x="6013925" y="1651850"/>
            <a:ext cx="9900" cy="2175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6"/>
          <p:cNvSpPr txBox="1"/>
          <p:nvPr/>
        </p:nvSpPr>
        <p:spPr>
          <a:xfrm>
            <a:off x="884601" y="318400"/>
            <a:ext cx="2201400" cy="34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Homoscedasticity</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89" name="Google Shape;289;p26"/>
          <p:cNvSpPr/>
          <p:nvPr/>
        </p:nvSpPr>
        <p:spPr>
          <a:xfrm>
            <a:off x="173300" y="177900"/>
            <a:ext cx="626694" cy="623331"/>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rgbClr val="F6B26B"/>
          </a:solidFill>
          <a:ln w="19050" cap="flat" cmpd="sng">
            <a:solidFill>
              <a:schemeClr val="dk1"/>
            </a:solidFill>
            <a:prstDash val="solid"/>
            <a:round/>
            <a:headEnd type="none" w="med" len="med"/>
            <a:tailEnd type="none" w="med" len="med"/>
          </a:ln>
        </p:spPr>
      </p:sp>
      <p:grpSp>
        <p:nvGrpSpPr>
          <p:cNvPr id="290" name="Google Shape;290;p26"/>
          <p:cNvGrpSpPr/>
          <p:nvPr/>
        </p:nvGrpSpPr>
        <p:grpSpPr>
          <a:xfrm>
            <a:off x="267188" y="336505"/>
            <a:ext cx="438900" cy="306111"/>
            <a:chOff x="634975" y="3664000"/>
            <a:chExt cx="119650" cy="83450"/>
          </a:xfrm>
        </p:grpSpPr>
        <p:sp>
          <p:nvSpPr>
            <p:cNvPr id="291" name="Google Shape;291;p26"/>
            <p:cNvSpPr/>
            <p:nvPr/>
          </p:nvSpPr>
          <p:spPr>
            <a:xfrm>
              <a:off x="634975" y="3664000"/>
              <a:ext cx="119650" cy="83450"/>
            </a:xfrm>
            <a:custGeom>
              <a:avLst/>
              <a:gdLst/>
              <a:ahLst/>
              <a:cxnLst/>
              <a:rect l="l" t="t" r="r" b="b"/>
              <a:pathLst>
                <a:path w="4786" h="3338" extrusionOk="0">
                  <a:moveTo>
                    <a:pt x="1795" y="249"/>
                  </a:moveTo>
                  <a:cubicBezTo>
                    <a:pt x="2539" y="249"/>
                    <a:pt x="3284" y="261"/>
                    <a:pt x="4026" y="261"/>
                  </a:cubicBezTo>
                  <a:cubicBezTo>
                    <a:pt x="4191" y="261"/>
                    <a:pt x="4355" y="260"/>
                    <a:pt x="4519" y="259"/>
                  </a:cubicBezTo>
                  <a:cubicBezTo>
                    <a:pt x="4519" y="363"/>
                    <a:pt x="4531" y="351"/>
                    <a:pt x="4531" y="456"/>
                  </a:cubicBezTo>
                  <a:lnTo>
                    <a:pt x="4508" y="456"/>
                  </a:lnTo>
                  <a:cubicBezTo>
                    <a:pt x="3872" y="493"/>
                    <a:pt x="3234" y="501"/>
                    <a:pt x="2595" y="501"/>
                  </a:cubicBezTo>
                  <a:cubicBezTo>
                    <a:pt x="2107" y="501"/>
                    <a:pt x="1618" y="496"/>
                    <a:pt x="1129" y="496"/>
                  </a:cubicBezTo>
                  <a:cubicBezTo>
                    <a:pt x="857" y="496"/>
                    <a:pt x="585" y="498"/>
                    <a:pt x="313" y="502"/>
                  </a:cubicBezTo>
                  <a:cubicBezTo>
                    <a:pt x="325" y="363"/>
                    <a:pt x="325" y="398"/>
                    <a:pt x="336" y="270"/>
                  </a:cubicBezTo>
                  <a:cubicBezTo>
                    <a:pt x="822" y="254"/>
                    <a:pt x="1308" y="249"/>
                    <a:pt x="1795" y="249"/>
                  </a:cubicBezTo>
                  <a:close/>
                  <a:moveTo>
                    <a:pt x="4531" y="699"/>
                  </a:moveTo>
                  <a:cubicBezTo>
                    <a:pt x="4531" y="815"/>
                    <a:pt x="4531" y="931"/>
                    <a:pt x="4531" y="1047"/>
                  </a:cubicBezTo>
                  <a:cubicBezTo>
                    <a:pt x="3369" y="1123"/>
                    <a:pt x="2208" y="1168"/>
                    <a:pt x="1046" y="1168"/>
                  </a:cubicBezTo>
                  <a:cubicBezTo>
                    <a:pt x="806" y="1168"/>
                    <a:pt x="565" y="1167"/>
                    <a:pt x="325" y="1163"/>
                  </a:cubicBezTo>
                  <a:cubicBezTo>
                    <a:pt x="313" y="1024"/>
                    <a:pt x="313" y="884"/>
                    <a:pt x="313" y="745"/>
                  </a:cubicBezTo>
                  <a:cubicBezTo>
                    <a:pt x="585" y="741"/>
                    <a:pt x="857" y="739"/>
                    <a:pt x="1129" y="739"/>
                  </a:cubicBezTo>
                  <a:cubicBezTo>
                    <a:pt x="1618" y="739"/>
                    <a:pt x="2107" y="744"/>
                    <a:pt x="2595" y="744"/>
                  </a:cubicBezTo>
                  <a:cubicBezTo>
                    <a:pt x="3234" y="744"/>
                    <a:pt x="3872" y="736"/>
                    <a:pt x="4508" y="699"/>
                  </a:cubicBezTo>
                  <a:close/>
                  <a:moveTo>
                    <a:pt x="4531" y="1302"/>
                  </a:moveTo>
                  <a:cubicBezTo>
                    <a:pt x="4531" y="1591"/>
                    <a:pt x="4531" y="2599"/>
                    <a:pt x="4531" y="2889"/>
                  </a:cubicBezTo>
                  <a:cubicBezTo>
                    <a:pt x="3576" y="2971"/>
                    <a:pt x="2603" y="3093"/>
                    <a:pt x="1633" y="3093"/>
                  </a:cubicBezTo>
                  <a:cubicBezTo>
                    <a:pt x="1227" y="3093"/>
                    <a:pt x="821" y="3071"/>
                    <a:pt x="417" y="3016"/>
                  </a:cubicBezTo>
                  <a:cubicBezTo>
                    <a:pt x="371" y="2727"/>
                    <a:pt x="348" y="1707"/>
                    <a:pt x="336" y="1406"/>
                  </a:cubicBezTo>
                  <a:lnTo>
                    <a:pt x="336" y="1406"/>
                  </a:lnTo>
                  <a:cubicBezTo>
                    <a:pt x="614" y="1411"/>
                    <a:pt x="893" y="1413"/>
                    <a:pt x="1172" y="1413"/>
                  </a:cubicBezTo>
                  <a:cubicBezTo>
                    <a:pt x="2287" y="1413"/>
                    <a:pt x="3407" y="1376"/>
                    <a:pt x="4519" y="1302"/>
                  </a:cubicBezTo>
                  <a:close/>
                  <a:moveTo>
                    <a:pt x="1723" y="1"/>
                  </a:moveTo>
                  <a:cubicBezTo>
                    <a:pt x="1211" y="1"/>
                    <a:pt x="698" y="7"/>
                    <a:pt x="186" y="27"/>
                  </a:cubicBezTo>
                  <a:cubicBezTo>
                    <a:pt x="0" y="27"/>
                    <a:pt x="70" y="305"/>
                    <a:pt x="81" y="409"/>
                  </a:cubicBezTo>
                  <a:cubicBezTo>
                    <a:pt x="105" y="989"/>
                    <a:pt x="58" y="1580"/>
                    <a:pt x="93" y="2159"/>
                  </a:cubicBezTo>
                  <a:cubicBezTo>
                    <a:pt x="105" y="2344"/>
                    <a:pt x="116" y="2530"/>
                    <a:pt x="151" y="2704"/>
                  </a:cubicBezTo>
                  <a:cubicBezTo>
                    <a:pt x="174" y="2831"/>
                    <a:pt x="93" y="3225"/>
                    <a:pt x="278" y="3248"/>
                  </a:cubicBezTo>
                  <a:cubicBezTo>
                    <a:pt x="724" y="3312"/>
                    <a:pt x="1172" y="3337"/>
                    <a:pt x="1619" y="3337"/>
                  </a:cubicBezTo>
                  <a:cubicBezTo>
                    <a:pt x="2625" y="3337"/>
                    <a:pt x="3633" y="3213"/>
                    <a:pt x="4635" y="3132"/>
                  </a:cubicBezTo>
                  <a:lnTo>
                    <a:pt x="4658" y="3132"/>
                  </a:lnTo>
                  <a:cubicBezTo>
                    <a:pt x="4728" y="3132"/>
                    <a:pt x="4786" y="3086"/>
                    <a:pt x="4786" y="3005"/>
                  </a:cubicBezTo>
                  <a:cubicBezTo>
                    <a:pt x="4786" y="2217"/>
                    <a:pt x="4774" y="884"/>
                    <a:pt x="4774" y="201"/>
                  </a:cubicBezTo>
                  <a:cubicBezTo>
                    <a:pt x="4774" y="178"/>
                    <a:pt x="4763" y="154"/>
                    <a:pt x="4751" y="143"/>
                  </a:cubicBezTo>
                  <a:cubicBezTo>
                    <a:pt x="4763" y="73"/>
                    <a:pt x="4716" y="15"/>
                    <a:pt x="4635" y="15"/>
                  </a:cubicBezTo>
                  <a:cubicBezTo>
                    <a:pt x="4494" y="17"/>
                    <a:pt x="4352" y="17"/>
                    <a:pt x="4210" y="17"/>
                  </a:cubicBezTo>
                  <a:cubicBezTo>
                    <a:pt x="3381" y="17"/>
                    <a:pt x="2552" y="1"/>
                    <a:pt x="1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651200" y="3723475"/>
              <a:ext cx="15075" cy="11900"/>
            </a:xfrm>
            <a:custGeom>
              <a:avLst/>
              <a:gdLst/>
              <a:ahLst/>
              <a:cxnLst/>
              <a:rect l="l" t="t" r="r" b="b"/>
              <a:pathLst>
                <a:path w="603" h="476" extrusionOk="0">
                  <a:moveTo>
                    <a:pt x="417" y="151"/>
                  </a:moveTo>
                  <a:cubicBezTo>
                    <a:pt x="429" y="209"/>
                    <a:pt x="441" y="255"/>
                    <a:pt x="441" y="313"/>
                  </a:cubicBezTo>
                  <a:lnTo>
                    <a:pt x="197" y="313"/>
                  </a:lnTo>
                  <a:cubicBezTo>
                    <a:pt x="186" y="267"/>
                    <a:pt x="174" y="220"/>
                    <a:pt x="162" y="174"/>
                  </a:cubicBezTo>
                  <a:cubicBezTo>
                    <a:pt x="255" y="162"/>
                    <a:pt x="336" y="151"/>
                    <a:pt x="417" y="151"/>
                  </a:cubicBezTo>
                  <a:close/>
                  <a:moveTo>
                    <a:pt x="475" y="0"/>
                  </a:moveTo>
                  <a:cubicBezTo>
                    <a:pt x="348" y="0"/>
                    <a:pt x="220" y="12"/>
                    <a:pt x="93" y="23"/>
                  </a:cubicBezTo>
                  <a:cubicBezTo>
                    <a:pt x="47" y="23"/>
                    <a:pt x="12" y="70"/>
                    <a:pt x="12" y="104"/>
                  </a:cubicBezTo>
                  <a:cubicBezTo>
                    <a:pt x="0" y="128"/>
                    <a:pt x="0" y="139"/>
                    <a:pt x="0" y="162"/>
                  </a:cubicBezTo>
                  <a:cubicBezTo>
                    <a:pt x="23" y="232"/>
                    <a:pt x="35" y="313"/>
                    <a:pt x="47" y="383"/>
                  </a:cubicBezTo>
                  <a:cubicBezTo>
                    <a:pt x="47" y="383"/>
                    <a:pt x="47" y="394"/>
                    <a:pt x="47" y="394"/>
                  </a:cubicBezTo>
                  <a:cubicBezTo>
                    <a:pt x="47" y="441"/>
                    <a:pt x="70" y="475"/>
                    <a:pt x="128" y="475"/>
                  </a:cubicBezTo>
                  <a:cubicBezTo>
                    <a:pt x="244" y="475"/>
                    <a:pt x="371" y="464"/>
                    <a:pt x="498" y="464"/>
                  </a:cubicBezTo>
                  <a:lnTo>
                    <a:pt x="522" y="464"/>
                  </a:lnTo>
                  <a:cubicBezTo>
                    <a:pt x="568" y="464"/>
                    <a:pt x="603" y="441"/>
                    <a:pt x="603" y="394"/>
                  </a:cubicBezTo>
                  <a:cubicBezTo>
                    <a:pt x="591" y="278"/>
                    <a:pt x="580" y="174"/>
                    <a:pt x="568" y="58"/>
                  </a:cubicBezTo>
                  <a:cubicBezTo>
                    <a:pt x="556" y="23"/>
                    <a:pt x="545" y="12"/>
                    <a:pt x="510" y="12"/>
                  </a:cubicBezTo>
                  <a:cubicBezTo>
                    <a:pt x="498" y="0"/>
                    <a:pt x="487"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a:off x="678350" y="3724375"/>
              <a:ext cx="57975" cy="7650"/>
            </a:xfrm>
            <a:custGeom>
              <a:avLst/>
              <a:gdLst/>
              <a:ahLst/>
              <a:cxnLst/>
              <a:rect l="l" t="t" r="r" b="b"/>
              <a:pathLst>
                <a:path w="2319" h="306" extrusionOk="0">
                  <a:moveTo>
                    <a:pt x="2199" y="1"/>
                  </a:moveTo>
                  <a:cubicBezTo>
                    <a:pt x="2186" y="1"/>
                    <a:pt x="2173" y="4"/>
                    <a:pt x="2159" y="11"/>
                  </a:cubicBezTo>
                  <a:cubicBezTo>
                    <a:pt x="1979" y="94"/>
                    <a:pt x="1785" y="117"/>
                    <a:pt x="1589" y="117"/>
                  </a:cubicBezTo>
                  <a:cubicBezTo>
                    <a:pt x="1431" y="117"/>
                    <a:pt x="1271" y="102"/>
                    <a:pt x="1116" y="92"/>
                  </a:cubicBezTo>
                  <a:cubicBezTo>
                    <a:pt x="973" y="77"/>
                    <a:pt x="830" y="67"/>
                    <a:pt x="688" y="67"/>
                  </a:cubicBezTo>
                  <a:cubicBezTo>
                    <a:pt x="484" y="67"/>
                    <a:pt x="282" y="88"/>
                    <a:pt x="85" y="150"/>
                  </a:cubicBezTo>
                  <a:cubicBezTo>
                    <a:pt x="1" y="171"/>
                    <a:pt x="21" y="305"/>
                    <a:pt x="103" y="305"/>
                  </a:cubicBezTo>
                  <a:cubicBezTo>
                    <a:pt x="111" y="305"/>
                    <a:pt x="121" y="304"/>
                    <a:pt x="131" y="300"/>
                  </a:cubicBezTo>
                  <a:cubicBezTo>
                    <a:pt x="298" y="246"/>
                    <a:pt x="471" y="229"/>
                    <a:pt x="645" y="229"/>
                  </a:cubicBezTo>
                  <a:cubicBezTo>
                    <a:pt x="947" y="229"/>
                    <a:pt x="1255" y="280"/>
                    <a:pt x="1556" y="280"/>
                  </a:cubicBezTo>
                  <a:cubicBezTo>
                    <a:pt x="1791" y="280"/>
                    <a:pt x="2021" y="249"/>
                    <a:pt x="2240" y="138"/>
                  </a:cubicBezTo>
                  <a:cubicBezTo>
                    <a:pt x="2319" y="99"/>
                    <a:pt x="2272" y="1"/>
                    <a:pt x="2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26"/>
          <p:cNvSpPr txBox="1"/>
          <p:nvPr/>
        </p:nvSpPr>
        <p:spPr>
          <a:xfrm>
            <a:off x="173300" y="1424350"/>
            <a:ext cx="5212800" cy="1477297"/>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1A1818"/>
                </a:solidFill>
                <a:highlight>
                  <a:srgbClr val="FFFFFF"/>
                </a:highlight>
              </a:rPr>
              <a:t>From the output, can be seen that the p-value of </a:t>
            </a:r>
            <a:r>
              <a:rPr lang="en" dirty="0">
                <a:solidFill>
                  <a:schemeClr val="dk1"/>
                </a:solidFill>
                <a:highlight>
                  <a:srgbClr val="FFFFFF"/>
                </a:highlight>
                <a:latin typeface="Roboto"/>
                <a:ea typeface="Roboto"/>
                <a:cs typeface="Roboto"/>
                <a:sym typeface="Roboto"/>
              </a:rPr>
              <a:t>3.141e-06 </a:t>
            </a:r>
            <a:r>
              <a:rPr lang="en" dirty="0">
                <a:solidFill>
                  <a:srgbClr val="1A1818"/>
                </a:solidFill>
                <a:highlight>
                  <a:srgbClr val="FFFFFF"/>
                </a:highlight>
              </a:rPr>
              <a:t>is less than the significance level of 0.05. This means the null hypothesis can be rejected that the variance is not the same for all treatment groups.</a:t>
            </a:r>
            <a:endParaRPr dirty="0">
              <a:latin typeface="Roboto"/>
              <a:ea typeface="Roboto"/>
              <a:cs typeface="Roboto"/>
              <a:sym typeface="Roboto"/>
            </a:endParaRPr>
          </a:p>
        </p:txBody>
      </p:sp>
      <p:pic>
        <p:nvPicPr>
          <p:cNvPr id="295" name="Google Shape;295;p26"/>
          <p:cNvPicPr preferRelativeResize="0"/>
          <p:nvPr/>
        </p:nvPicPr>
        <p:blipFill rotWithShape="1">
          <a:blip r:embed="rId3">
            <a:alphaModFix/>
          </a:blip>
          <a:srcRect t="44077" r="12265"/>
          <a:stretch/>
        </p:blipFill>
        <p:spPr>
          <a:xfrm>
            <a:off x="3357883" y="2794150"/>
            <a:ext cx="5499267" cy="1494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7"/>
          <p:cNvSpPr txBox="1"/>
          <p:nvPr/>
        </p:nvSpPr>
        <p:spPr>
          <a:xfrm>
            <a:off x="884601" y="318400"/>
            <a:ext cx="2201400" cy="34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Homoscedasticity</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301" name="Google Shape;301;p27"/>
          <p:cNvSpPr/>
          <p:nvPr/>
        </p:nvSpPr>
        <p:spPr>
          <a:xfrm>
            <a:off x="173300" y="177900"/>
            <a:ext cx="626694" cy="623331"/>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rgbClr val="F6B26B"/>
          </a:solidFill>
          <a:ln w="19050" cap="flat" cmpd="sng">
            <a:solidFill>
              <a:schemeClr val="dk1"/>
            </a:solidFill>
            <a:prstDash val="solid"/>
            <a:round/>
            <a:headEnd type="none" w="med" len="med"/>
            <a:tailEnd type="none" w="med" len="med"/>
          </a:ln>
        </p:spPr>
      </p:sp>
      <p:grpSp>
        <p:nvGrpSpPr>
          <p:cNvPr id="302" name="Google Shape;302;p27"/>
          <p:cNvGrpSpPr/>
          <p:nvPr/>
        </p:nvGrpSpPr>
        <p:grpSpPr>
          <a:xfrm>
            <a:off x="267188" y="336505"/>
            <a:ext cx="438900" cy="306111"/>
            <a:chOff x="634975" y="3664000"/>
            <a:chExt cx="119650" cy="83450"/>
          </a:xfrm>
        </p:grpSpPr>
        <p:sp>
          <p:nvSpPr>
            <p:cNvPr id="303" name="Google Shape;303;p27"/>
            <p:cNvSpPr/>
            <p:nvPr/>
          </p:nvSpPr>
          <p:spPr>
            <a:xfrm>
              <a:off x="634975" y="3664000"/>
              <a:ext cx="119650" cy="83450"/>
            </a:xfrm>
            <a:custGeom>
              <a:avLst/>
              <a:gdLst/>
              <a:ahLst/>
              <a:cxnLst/>
              <a:rect l="l" t="t" r="r" b="b"/>
              <a:pathLst>
                <a:path w="4786" h="3338" extrusionOk="0">
                  <a:moveTo>
                    <a:pt x="1795" y="249"/>
                  </a:moveTo>
                  <a:cubicBezTo>
                    <a:pt x="2539" y="249"/>
                    <a:pt x="3284" y="261"/>
                    <a:pt x="4026" y="261"/>
                  </a:cubicBezTo>
                  <a:cubicBezTo>
                    <a:pt x="4191" y="261"/>
                    <a:pt x="4355" y="260"/>
                    <a:pt x="4519" y="259"/>
                  </a:cubicBezTo>
                  <a:cubicBezTo>
                    <a:pt x="4519" y="363"/>
                    <a:pt x="4531" y="351"/>
                    <a:pt x="4531" y="456"/>
                  </a:cubicBezTo>
                  <a:lnTo>
                    <a:pt x="4508" y="456"/>
                  </a:lnTo>
                  <a:cubicBezTo>
                    <a:pt x="3872" y="493"/>
                    <a:pt x="3234" y="501"/>
                    <a:pt x="2595" y="501"/>
                  </a:cubicBezTo>
                  <a:cubicBezTo>
                    <a:pt x="2107" y="501"/>
                    <a:pt x="1618" y="496"/>
                    <a:pt x="1129" y="496"/>
                  </a:cubicBezTo>
                  <a:cubicBezTo>
                    <a:pt x="857" y="496"/>
                    <a:pt x="585" y="498"/>
                    <a:pt x="313" y="502"/>
                  </a:cubicBezTo>
                  <a:cubicBezTo>
                    <a:pt x="325" y="363"/>
                    <a:pt x="325" y="398"/>
                    <a:pt x="336" y="270"/>
                  </a:cubicBezTo>
                  <a:cubicBezTo>
                    <a:pt x="822" y="254"/>
                    <a:pt x="1308" y="249"/>
                    <a:pt x="1795" y="249"/>
                  </a:cubicBezTo>
                  <a:close/>
                  <a:moveTo>
                    <a:pt x="4531" y="699"/>
                  </a:moveTo>
                  <a:cubicBezTo>
                    <a:pt x="4531" y="815"/>
                    <a:pt x="4531" y="931"/>
                    <a:pt x="4531" y="1047"/>
                  </a:cubicBezTo>
                  <a:cubicBezTo>
                    <a:pt x="3369" y="1123"/>
                    <a:pt x="2208" y="1168"/>
                    <a:pt x="1046" y="1168"/>
                  </a:cubicBezTo>
                  <a:cubicBezTo>
                    <a:pt x="806" y="1168"/>
                    <a:pt x="565" y="1167"/>
                    <a:pt x="325" y="1163"/>
                  </a:cubicBezTo>
                  <a:cubicBezTo>
                    <a:pt x="313" y="1024"/>
                    <a:pt x="313" y="884"/>
                    <a:pt x="313" y="745"/>
                  </a:cubicBezTo>
                  <a:cubicBezTo>
                    <a:pt x="585" y="741"/>
                    <a:pt x="857" y="739"/>
                    <a:pt x="1129" y="739"/>
                  </a:cubicBezTo>
                  <a:cubicBezTo>
                    <a:pt x="1618" y="739"/>
                    <a:pt x="2107" y="744"/>
                    <a:pt x="2595" y="744"/>
                  </a:cubicBezTo>
                  <a:cubicBezTo>
                    <a:pt x="3234" y="744"/>
                    <a:pt x="3872" y="736"/>
                    <a:pt x="4508" y="699"/>
                  </a:cubicBezTo>
                  <a:close/>
                  <a:moveTo>
                    <a:pt x="4531" y="1302"/>
                  </a:moveTo>
                  <a:cubicBezTo>
                    <a:pt x="4531" y="1591"/>
                    <a:pt x="4531" y="2599"/>
                    <a:pt x="4531" y="2889"/>
                  </a:cubicBezTo>
                  <a:cubicBezTo>
                    <a:pt x="3576" y="2971"/>
                    <a:pt x="2603" y="3093"/>
                    <a:pt x="1633" y="3093"/>
                  </a:cubicBezTo>
                  <a:cubicBezTo>
                    <a:pt x="1227" y="3093"/>
                    <a:pt x="821" y="3071"/>
                    <a:pt x="417" y="3016"/>
                  </a:cubicBezTo>
                  <a:cubicBezTo>
                    <a:pt x="371" y="2727"/>
                    <a:pt x="348" y="1707"/>
                    <a:pt x="336" y="1406"/>
                  </a:cubicBezTo>
                  <a:lnTo>
                    <a:pt x="336" y="1406"/>
                  </a:lnTo>
                  <a:cubicBezTo>
                    <a:pt x="614" y="1411"/>
                    <a:pt x="893" y="1413"/>
                    <a:pt x="1172" y="1413"/>
                  </a:cubicBezTo>
                  <a:cubicBezTo>
                    <a:pt x="2287" y="1413"/>
                    <a:pt x="3407" y="1376"/>
                    <a:pt x="4519" y="1302"/>
                  </a:cubicBezTo>
                  <a:close/>
                  <a:moveTo>
                    <a:pt x="1723" y="1"/>
                  </a:moveTo>
                  <a:cubicBezTo>
                    <a:pt x="1211" y="1"/>
                    <a:pt x="698" y="7"/>
                    <a:pt x="186" y="27"/>
                  </a:cubicBezTo>
                  <a:cubicBezTo>
                    <a:pt x="0" y="27"/>
                    <a:pt x="70" y="305"/>
                    <a:pt x="81" y="409"/>
                  </a:cubicBezTo>
                  <a:cubicBezTo>
                    <a:pt x="105" y="989"/>
                    <a:pt x="58" y="1580"/>
                    <a:pt x="93" y="2159"/>
                  </a:cubicBezTo>
                  <a:cubicBezTo>
                    <a:pt x="105" y="2344"/>
                    <a:pt x="116" y="2530"/>
                    <a:pt x="151" y="2704"/>
                  </a:cubicBezTo>
                  <a:cubicBezTo>
                    <a:pt x="174" y="2831"/>
                    <a:pt x="93" y="3225"/>
                    <a:pt x="278" y="3248"/>
                  </a:cubicBezTo>
                  <a:cubicBezTo>
                    <a:pt x="724" y="3312"/>
                    <a:pt x="1172" y="3337"/>
                    <a:pt x="1619" y="3337"/>
                  </a:cubicBezTo>
                  <a:cubicBezTo>
                    <a:pt x="2625" y="3337"/>
                    <a:pt x="3633" y="3213"/>
                    <a:pt x="4635" y="3132"/>
                  </a:cubicBezTo>
                  <a:lnTo>
                    <a:pt x="4658" y="3132"/>
                  </a:lnTo>
                  <a:cubicBezTo>
                    <a:pt x="4728" y="3132"/>
                    <a:pt x="4786" y="3086"/>
                    <a:pt x="4786" y="3005"/>
                  </a:cubicBezTo>
                  <a:cubicBezTo>
                    <a:pt x="4786" y="2217"/>
                    <a:pt x="4774" y="884"/>
                    <a:pt x="4774" y="201"/>
                  </a:cubicBezTo>
                  <a:cubicBezTo>
                    <a:pt x="4774" y="178"/>
                    <a:pt x="4763" y="154"/>
                    <a:pt x="4751" y="143"/>
                  </a:cubicBezTo>
                  <a:cubicBezTo>
                    <a:pt x="4763" y="73"/>
                    <a:pt x="4716" y="15"/>
                    <a:pt x="4635" y="15"/>
                  </a:cubicBezTo>
                  <a:cubicBezTo>
                    <a:pt x="4494" y="17"/>
                    <a:pt x="4352" y="17"/>
                    <a:pt x="4210" y="17"/>
                  </a:cubicBezTo>
                  <a:cubicBezTo>
                    <a:pt x="3381" y="17"/>
                    <a:pt x="2552" y="1"/>
                    <a:pt x="1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651200" y="3723475"/>
              <a:ext cx="15075" cy="11900"/>
            </a:xfrm>
            <a:custGeom>
              <a:avLst/>
              <a:gdLst/>
              <a:ahLst/>
              <a:cxnLst/>
              <a:rect l="l" t="t" r="r" b="b"/>
              <a:pathLst>
                <a:path w="603" h="476" extrusionOk="0">
                  <a:moveTo>
                    <a:pt x="417" y="151"/>
                  </a:moveTo>
                  <a:cubicBezTo>
                    <a:pt x="429" y="209"/>
                    <a:pt x="441" y="255"/>
                    <a:pt x="441" y="313"/>
                  </a:cubicBezTo>
                  <a:lnTo>
                    <a:pt x="197" y="313"/>
                  </a:lnTo>
                  <a:cubicBezTo>
                    <a:pt x="186" y="267"/>
                    <a:pt x="174" y="220"/>
                    <a:pt x="162" y="174"/>
                  </a:cubicBezTo>
                  <a:cubicBezTo>
                    <a:pt x="255" y="162"/>
                    <a:pt x="336" y="151"/>
                    <a:pt x="417" y="151"/>
                  </a:cubicBezTo>
                  <a:close/>
                  <a:moveTo>
                    <a:pt x="475" y="0"/>
                  </a:moveTo>
                  <a:cubicBezTo>
                    <a:pt x="348" y="0"/>
                    <a:pt x="220" y="12"/>
                    <a:pt x="93" y="23"/>
                  </a:cubicBezTo>
                  <a:cubicBezTo>
                    <a:pt x="47" y="23"/>
                    <a:pt x="12" y="70"/>
                    <a:pt x="12" y="104"/>
                  </a:cubicBezTo>
                  <a:cubicBezTo>
                    <a:pt x="0" y="128"/>
                    <a:pt x="0" y="139"/>
                    <a:pt x="0" y="162"/>
                  </a:cubicBezTo>
                  <a:cubicBezTo>
                    <a:pt x="23" y="232"/>
                    <a:pt x="35" y="313"/>
                    <a:pt x="47" y="383"/>
                  </a:cubicBezTo>
                  <a:cubicBezTo>
                    <a:pt x="47" y="383"/>
                    <a:pt x="47" y="394"/>
                    <a:pt x="47" y="394"/>
                  </a:cubicBezTo>
                  <a:cubicBezTo>
                    <a:pt x="47" y="441"/>
                    <a:pt x="70" y="475"/>
                    <a:pt x="128" y="475"/>
                  </a:cubicBezTo>
                  <a:cubicBezTo>
                    <a:pt x="244" y="475"/>
                    <a:pt x="371" y="464"/>
                    <a:pt x="498" y="464"/>
                  </a:cubicBezTo>
                  <a:lnTo>
                    <a:pt x="522" y="464"/>
                  </a:lnTo>
                  <a:cubicBezTo>
                    <a:pt x="568" y="464"/>
                    <a:pt x="603" y="441"/>
                    <a:pt x="603" y="394"/>
                  </a:cubicBezTo>
                  <a:cubicBezTo>
                    <a:pt x="591" y="278"/>
                    <a:pt x="580" y="174"/>
                    <a:pt x="568" y="58"/>
                  </a:cubicBezTo>
                  <a:cubicBezTo>
                    <a:pt x="556" y="23"/>
                    <a:pt x="545" y="12"/>
                    <a:pt x="510" y="12"/>
                  </a:cubicBezTo>
                  <a:cubicBezTo>
                    <a:pt x="498" y="0"/>
                    <a:pt x="487"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678350" y="3724375"/>
              <a:ext cx="57975" cy="7650"/>
            </a:xfrm>
            <a:custGeom>
              <a:avLst/>
              <a:gdLst/>
              <a:ahLst/>
              <a:cxnLst/>
              <a:rect l="l" t="t" r="r" b="b"/>
              <a:pathLst>
                <a:path w="2319" h="306" extrusionOk="0">
                  <a:moveTo>
                    <a:pt x="2199" y="1"/>
                  </a:moveTo>
                  <a:cubicBezTo>
                    <a:pt x="2186" y="1"/>
                    <a:pt x="2173" y="4"/>
                    <a:pt x="2159" y="11"/>
                  </a:cubicBezTo>
                  <a:cubicBezTo>
                    <a:pt x="1979" y="94"/>
                    <a:pt x="1785" y="117"/>
                    <a:pt x="1589" y="117"/>
                  </a:cubicBezTo>
                  <a:cubicBezTo>
                    <a:pt x="1431" y="117"/>
                    <a:pt x="1271" y="102"/>
                    <a:pt x="1116" y="92"/>
                  </a:cubicBezTo>
                  <a:cubicBezTo>
                    <a:pt x="973" y="77"/>
                    <a:pt x="830" y="67"/>
                    <a:pt x="688" y="67"/>
                  </a:cubicBezTo>
                  <a:cubicBezTo>
                    <a:pt x="484" y="67"/>
                    <a:pt x="282" y="88"/>
                    <a:pt x="85" y="150"/>
                  </a:cubicBezTo>
                  <a:cubicBezTo>
                    <a:pt x="1" y="171"/>
                    <a:pt x="21" y="305"/>
                    <a:pt x="103" y="305"/>
                  </a:cubicBezTo>
                  <a:cubicBezTo>
                    <a:pt x="111" y="305"/>
                    <a:pt x="121" y="304"/>
                    <a:pt x="131" y="300"/>
                  </a:cubicBezTo>
                  <a:cubicBezTo>
                    <a:pt x="298" y="246"/>
                    <a:pt x="471" y="229"/>
                    <a:pt x="645" y="229"/>
                  </a:cubicBezTo>
                  <a:cubicBezTo>
                    <a:pt x="947" y="229"/>
                    <a:pt x="1255" y="280"/>
                    <a:pt x="1556" y="280"/>
                  </a:cubicBezTo>
                  <a:cubicBezTo>
                    <a:pt x="1791" y="280"/>
                    <a:pt x="2021" y="249"/>
                    <a:pt x="2240" y="138"/>
                  </a:cubicBezTo>
                  <a:cubicBezTo>
                    <a:pt x="2319" y="99"/>
                    <a:pt x="2272" y="1"/>
                    <a:pt x="2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7"/>
          <p:cNvSpPr txBox="1"/>
          <p:nvPr/>
        </p:nvSpPr>
        <p:spPr>
          <a:xfrm>
            <a:off x="0" y="1545782"/>
            <a:ext cx="4589400" cy="1154132"/>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latin typeface="Roboto"/>
                <a:ea typeface="Roboto"/>
                <a:cs typeface="Roboto"/>
                <a:sym typeface="Roboto"/>
              </a:rPr>
              <a:t>This residual plot implies that the distribution of variances across x values are not homogeneous.</a:t>
            </a:r>
            <a:endParaRPr dirty="0">
              <a:latin typeface="Roboto"/>
              <a:ea typeface="Roboto"/>
              <a:cs typeface="Roboto"/>
              <a:sym typeface="Roboto"/>
            </a:endParaRPr>
          </a:p>
          <a:p>
            <a:pPr marL="0" lvl="0" indent="0" algn="l" rtl="0">
              <a:lnSpc>
                <a:spcPct val="150000"/>
              </a:lnSpc>
              <a:spcBef>
                <a:spcPts val="0"/>
              </a:spcBef>
              <a:spcAft>
                <a:spcPts val="0"/>
              </a:spcAft>
              <a:buNone/>
            </a:pPr>
            <a:endParaRPr dirty="0">
              <a:latin typeface="Roboto"/>
              <a:ea typeface="Roboto"/>
              <a:cs typeface="Roboto"/>
              <a:sym typeface="Roboto"/>
            </a:endParaRPr>
          </a:p>
        </p:txBody>
      </p:sp>
      <p:sp>
        <p:nvSpPr>
          <p:cNvPr id="307" name="Google Shape;307;p27"/>
          <p:cNvSpPr txBox="1"/>
          <p:nvPr/>
        </p:nvSpPr>
        <p:spPr>
          <a:xfrm>
            <a:off x="5825975" y="3137600"/>
            <a:ext cx="2532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Roboto"/>
                <a:ea typeface="Roboto"/>
                <a:cs typeface="Roboto"/>
                <a:sym typeface="Roboto"/>
              </a:rPr>
              <a:t>Between Ld73 and Ld72</a:t>
            </a:r>
            <a:endParaRPr sz="1100">
              <a:latin typeface="Roboto"/>
              <a:ea typeface="Roboto"/>
              <a:cs typeface="Roboto"/>
              <a:sym typeface="Roboto"/>
            </a:endParaRPr>
          </a:p>
        </p:txBody>
      </p:sp>
      <p:pic>
        <p:nvPicPr>
          <p:cNvPr id="308" name="Google Shape;308;p27"/>
          <p:cNvPicPr preferRelativeResize="0"/>
          <p:nvPr/>
        </p:nvPicPr>
        <p:blipFill rotWithShape="1">
          <a:blip r:embed="rId3">
            <a:alphaModFix/>
          </a:blip>
          <a:srcRect l="55781" t="53864" r="1499" b="6837"/>
          <a:stretch/>
        </p:blipFill>
        <p:spPr>
          <a:xfrm>
            <a:off x="4529698" y="801225"/>
            <a:ext cx="4515350" cy="2336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8"/>
          <p:cNvSpPr txBox="1"/>
          <p:nvPr/>
        </p:nvSpPr>
        <p:spPr>
          <a:xfrm>
            <a:off x="884601" y="318400"/>
            <a:ext cx="2201400" cy="34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Statistical inference</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314" name="Google Shape;314;p28"/>
          <p:cNvSpPr/>
          <p:nvPr/>
        </p:nvSpPr>
        <p:spPr>
          <a:xfrm>
            <a:off x="173300" y="177900"/>
            <a:ext cx="626694" cy="623331"/>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rgbClr val="3D85C6"/>
          </a:solidFill>
          <a:ln w="19050" cap="flat" cmpd="sng">
            <a:solidFill>
              <a:schemeClr val="dk1"/>
            </a:solidFill>
            <a:prstDash val="solid"/>
            <a:round/>
            <a:headEnd type="none" w="med" len="med"/>
            <a:tailEnd type="none" w="med" len="med"/>
          </a:ln>
        </p:spPr>
      </p:sp>
      <p:grpSp>
        <p:nvGrpSpPr>
          <p:cNvPr id="315" name="Google Shape;315;p28"/>
          <p:cNvGrpSpPr/>
          <p:nvPr/>
        </p:nvGrpSpPr>
        <p:grpSpPr>
          <a:xfrm>
            <a:off x="300771" y="354600"/>
            <a:ext cx="371758" cy="306095"/>
            <a:chOff x="643650" y="3866700"/>
            <a:chExt cx="122575" cy="100925"/>
          </a:xfrm>
        </p:grpSpPr>
        <p:sp>
          <p:nvSpPr>
            <p:cNvPr id="316" name="Google Shape;316;p28"/>
            <p:cNvSpPr/>
            <p:nvPr/>
          </p:nvSpPr>
          <p:spPr>
            <a:xfrm>
              <a:off x="643650" y="3866700"/>
              <a:ext cx="122575" cy="100925"/>
            </a:xfrm>
            <a:custGeom>
              <a:avLst/>
              <a:gdLst/>
              <a:ahLst/>
              <a:cxnLst/>
              <a:rect l="l" t="t" r="r" b="b"/>
              <a:pathLst>
                <a:path w="4903" h="4037" extrusionOk="0">
                  <a:moveTo>
                    <a:pt x="2869" y="268"/>
                  </a:moveTo>
                  <a:cubicBezTo>
                    <a:pt x="3512" y="268"/>
                    <a:pt x="4126" y="275"/>
                    <a:pt x="4578" y="285"/>
                  </a:cubicBezTo>
                  <a:cubicBezTo>
                    <a:pt x="4578" y="447"/>
                    <a:pt x="4566" y="644"/>
                    <a:pt x="4566" y="841"/>
                  </a:cubicBezTo>
                  <a:cubicBezTo>
                    <a:pt x="4367" y="839"/>
                    <a:pt x="4168" y="839"/>
                    <a:pt x="3969" y="839"/>
                  </a:cubicBezTo>
                  <a:cubicBezTo>
                    <a:pt x="2743" y="839"/>
                    <a:pt x="1518" y="866"/>
                    <a:pt x="302" y="876"/>
                  </a:cubicBezTo>
                  <a:cubicBezTo>
                    <a:pt x="302" y="679"/>
                    <a:pt x="302" y="493"/>
                    <a:pt x="314" y="331"/>
                  </a:cubicBezTo>
                  <a:cubicBezTo>
                    <a:pt x="963" y="283"/>
                    <a:pt x="1946" y="268"/>
                    <a:pt x="2869" y="268"/>
                  </a:cubicBezTo>
                  <a:close/>
                  <a:moveTo>
                    <a:pt x="3969" y="1105"/>
                  </a:moveTo>
                  <a:cubicBezTo>
                    <a:pt x="4168" y="1105"/>
                    <a:pt x="4367" y="1106"/>
                    <a:pt x="4566" y="1108"/>
                  </a:cubicBezTo>
                  <a:cubicBezTo>
                    <a:pt x="4555" y="1814"/>
                    <a:pt x="4578" y="3101"/>
                    <a:pt x="4601" y="3634"/>
                  </a:cubicBezTo>
                  <a:cubicBezTo>
                    <a:pt x="3908" y="3677"/>
                    <a:pt x="2824" y="3774"/>
                    <a:pt x="1839" y="3774"/>
                  </a:cubicBezTo>
                  <a:cubicBezTo>
                    <a:pt x="1243" y="3774"/>
                    <a:pt x="683" y="3738"/>
                    <a:pt x="267" y="3634"/>
                  </a:cubicBezTo>
                  <a:cubicBezTo>
                    <a:pt x="279" y="3112"/>
                    <a:pt x="279" y="1849"/>
                    <a:pt x="291" y="1142"/>
                  </a:cubicBezTo>
                  <a:cubicBezTo>
                    <a:pt x="1517" y="1132"/>
                    <a:pt x="2743" y="1105"/>
                    <a:pt x="3969" y="1105"/>
                  </a:cubicBezTo>
                  <a:close/>
                  <a:moveTo>
                    <a:pt x="2680" y="1"/>
                  </a:moveTo>
                  <a:cubicBezTo>
                    <a:pt x="1773" y="1"/>
                    <a:pt x="841" y="20"/>
                    <a:pt x="186" y="76"/>
                  </a:cubicBezTo>
                  <a:cubicBezTo>
                    <a:pt x="163" y="76"/>
                    <a:pt x="140" y="88"/>
                    <a:pt x="128" y="100"/>
                  </a:cubicBezTo>
                  <a:cubicBezTo>
                    <a:pt x="82" y="123"/>
                    <a:pt x="59" y="157"/>
                    <a:pt x="59" y="215"/>
                  </a:cubicBezTo>
                  <a:cubicBezTo>
                    <a:pt x="13" y="1003"/>
                    <a:pt x="24" y="2904"/>
                    <a:pt x="1" y="3703"/>
                  </a:cubicBezTo>
                  <a:cubicBezTo>
                    <a:pt x="1" y="3715"/>
                    <a:pt x="1" y="3726"/>
                    <a:pt x="13" y="3738"/>
                  </a:cubicBezTo>
                  <a:cubicBezTo>
                    <a:pt x="13" y="3796"/>
                    <a:pt x="36" y="3842"/>
                    <a:pt x="105" y="3854"/>
                  </a:cubicBezTo>
                  <a:cubicBezTo>
                    <a:pt x="577" y="3991"/>
                    <a:pt x="1206" y="4036"/>
                    <a:pt x="1869" y="4036"/>
                  </a:cubicBezTo>
                  <a:cubicBezTo>
                    <a:pt x="2885" y="4036"/>
                    <a:pt x="3981" y="3931"/>
                    <a:pt x="4717" y="3889"/>
                  </a:cubicBezTo>
                  <a:cubicBezTo>
                    <a:pt x="4763" y="3889"/>
                    <a:pt x="4786" y="3865"/>
                    <a:pt x="4810" y="3842"/>
                  </a:cubicBezTo>
                  <a:cubicBezTo>
                    <a:pt x="4844" y="3831"/>
                    <a:pt x="4879" y="3784"/>
                    <a:pt x="4879" y="3726"/>
                  </a:cubicBezTo>
                  <a:cubicBezTo>
                    <a:pt x="4821" y="2938"/>
                    <a:pt x="4810" y="1073"/>
                    <a:pt x="4844" y="239"/>
                  </a:cubicBezTo>
                  <a:cubicBezTo>
                    <a:pt x="4902" y="169"/>
                    <a:pt x="4868" y="30"/>
                    <a:pt x="4740" y="30"/>
                  </a:cubicBezTo>
                  <a:cubicBezTo>
                    <a:pt x="4190" y="14"/>
                    <a:pt x="3443" y="1"/>
                    <a:pt x="2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a:off x="655250" y="3878150"/>
              <a:ext cx="8425" cy="6700"/>
            </a:xfrm>
            <a:custGeom>
              <a:avLst/>
              <a:gdLst/>
              <a:ahLst/>
              <a:cxnLst/>
              <a:rect l="l" t="t" r="r" b="b"/>
              <a:pathLst>
                <a:path w="337" h="268" extrusionOk="0">
                  <a:moveTo>
                    <a:pt x="163" y="1"/>
                  </a:moveTo>
                  <a:cubicBezTo>
                    <a:pt x="0" y="1"/>
                    <a:pt x="0" y="267"/>
                    <a:pt x="163" y="267"/>
                  </a:cubicBezTo>
                  <a:cubicBezTo>
                    <a:pt x="336" y="267"/>
                    <a:pt x="336" y="1"/>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a:off x="666825" y="3877875"/>
              <a:ext cx="8425" cy="6400"/>
            </a:xfrm>
            <a:custGeom>
              <a:avLst/>
              <a:gdLst/>
              <a:ahLst/>
              <a:cxnLst/>
              <a:rect l="l" t="t" r="r" b="b"/>
              <a:pathLst>
                <a:path w="337" h="256" extrusionOk="0">
                  <a:moveTo>
                    <a:pt x="163" y="0"/>
                  </a:moveTo>
                  <a:cubicBezTo>
                    <a:pt x="1" y="0"/>
                    <a:pt x="1" y="255"/>
                    <a:pt x="163" y="255"/>
                  </a:cubicBezTo>
                  <a:cubicBezTo>
                    <a:pt x="167" y="255"/>
                    <a:pt x="170" y="255"/>
                    <a:pt x="174" y="255"/>
                  </a:cubicBezTo>
                  <a:cubicBezTo>
                    <a:pt x="337" y="255"/>
                    <a:pt x="333" y="0"/>
                    <a:pt x="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678725" y="3877275"/>
              <a:ext cx="8700" cy="6400"/>
            </a:xfrm>
            <a:custGeom>
              <a:avLst/>
              <a:gdLst/>
              <a:ahLst/>
              <a:cxnLst/>
              <a:rect l="l" t="t" r="r" b="b"/>
              <a:pathLst>
                <a:path w="348" h="256" extrusionOk="0">
                  <a:moveTo>
                    <a:pt x="174" y="1"/>
                  </a:moveTo>
                  <a:cubicBezTo>
                    <a:pt x="0" y="1"/>
                    <a:pt x="0" y="256"/>
                    <a:pt x="174" y="256"/>
                  </a:cubicBezTo>
                  <a:cubicBezTo>
                    <a:pt x="348" y="256"/>
                    <a:pt x="348"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a:off x="661325" y="3904225"/>
              <a:ext cx="80850" cy="8125"/>
            </a:xfrm>
            <a:custGeom>
              <a:avLst/>
              <a:gdLst/>
              <a:ahLst/>
              <a:cxnLst/>
              <a:rect l="l" t="t" r="r" b="b"/>
              <a:pathLst>
                <a:path w="3234" h="325" extrusionOk="0">
                  <a:moveTo>
                    <a:pt x="3071" y="0"/>
                  </a:moveTo>
                  <a:cubicBezTo>
                    <a:pt x="3067" y="0"/>
                    <a:pt x="3063" y="0"/>
                    <a:pt x="3060" y="1"/>
                  </a:cubicBezTo>
                  <a:cubicBezTo>
                    <a:pt x="2098" y="35"/>
                    <a:pt x="1136" y="24"/>
                    <a:pt x="175" y="58"/>
                  </a:cubicBezTo>
                  <a:cubicBezTo>
                    <a:pt x="1" y="70"/>
                    <a:pt x="1" y="325"/>
                    <a:pt x="175" y="325"/>
                  </a:cubicBezTo>
                  <a:cubicBezTo>
                    <a:pt x="1136" y="290"/>
                    <a:pt x="2098" y="290"/>
                    <a:pt x="3060" y="255"/>
                  </a:cubicBezTo>
                  <a:cubicBezTo>
                    <a:pt x="3230" y="255"/>
                    <a:pt x="3234" y="0"/>
                    <a:pt x="3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661325" y="3918425"/>
              <a:ext cx="80850" cy="8425"/>
            </a:xfrm>
            <a:custGeom>
              <a:avLst/>
              <a:gdLst/>
              <a:ahLst/>
              <a:cxnLst/>
              <a:rect l="l" t="t" r="r" b="b"/>
              <a:pathLst>
                <a:path w="3234" h="337" extrusionOk="0">
                  <a:moveTo>
                    <a:pt x="3060" y="0"/>
                  </a:moveTo>
                  <a:cubicBezTo>
                    <a:pt x="2098" y="47"/>
                    <a:pt x="1136" y="35"/>
                    <a:pt x="175" y="70"/>
                  </a:cubicBezTo>
                  <a:cubicBezTo>
                    <a:pt x="1" y="81"/>
                    <a:pt x="1" y="336"/>
                    <a:pt x="175" y="336"/>
                  </a:cubicBezTo>
                  <a:cubicBezTo>
                    <a:pt x="1136" y="290"/>
                    <a:pt x="2098" y="302"/>
                    <a:pt x="3060" y="267"/>
                  </a:cubicBezTo>
                  <a:cubicBezTo>
                    <a:pt x="3234" y="267"/>
                    <a:pt x="3234" y="0"/>
                    <a:pt x="3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661325" y="3934350"/>
              <a:ext cx="80850" cy="8150"/>
            </a:xfrm>
            <a:custGeom>
              <a:avLst/>
              <a:gdLst/>
              <a:ahLst/>
              <a:cxnLst/>
              <a:rect l="l" t="t" r="r" b="b"/>
              <a:pathLst>
                <a:path w="3234" h="326" extrusionOk="0">
                  <a:moveTo>
                    <a:pt x="3071" y="0"/>
                  </a:moveTo>
                  <a:cubicBezTo>
                    <a:pt x="3067" y="0"/>
                    <a:pt x="3063" y="0"/>
                    <a:pt x="3060" y="1"/>
                  </a:cubicBezTo>
                  <a:cubicBezTo>
                    <a:pt x="2098" y="35"/>
                    <a:pt x="1136" y="24"/>
                    <a:pt x="175" y="59"/>
                  </a:cubicBezTo>
                  <a:cubicBezTo>
                    <a:pt x="4" y="70"/>
                    <a:pt x="1" y="325"/>
                    <a:pt x="164" y="325"/>
                  </a:cubicBezTo>
                  <a:cubicBezTo>
                    <a:pt x="167" y="325"/>
                    <a:pt x="171" y="325"/>
                    <a:pt x="175" y="325"/>
                  </a:cubicBezTo>
                  <a:cubicBezTo>
                    <a:pt x="1136" y="290"/>
                    <a:pt x="2098" y="302"/>
                    <a:pt x="3060" y="256"/>
                  </a:cubicBezTo>
                  <a:cubicBezTo>
                    <a:pt x="3230" y="256"/>
                    <a:pt x="3234" y="0"/>
                    <a:pt x="3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3" name="Google Shape;323;p28"/>
          <p:cNvPicPr preferRelativeResize="0"/>
          <p:nvPr/>
        </p:nvPicPr>
        <p:blipFill rotWithShape="1">
          <a:blip r:embed="rId3">
            <a:alphaModFix/>
          </a:blip>
          <a:srcRect r="11488"/>
          <a:stretch/>
        </p:blipFill>
        <p:spPr>
          <a:xfrm>
            <a:off x="0" y="989113"/>
            <a:ext cx="2982300" cy="1839725"/>
          </a:xfrm>
          <a:prstGeom prst="rect">
            <a:avLst/>
          </a:prstGeom>
          <a:noFill/>
          <a:ln>
            <a:noFill/>
          </a:ln>
        </p:spPr>
      </p:pic>
      <p:sp>
        <p:nvSpPr>
          <p:cNvPr id="324" name="Google Shape;324;p28"/>
          <p:cNvSpPr txBox="1"/>
          <p:nvPr/>
        </p:nvSpPr>
        <p:spPr>
          <a:xfrm>
            <a:off x="464750" y="2892200"/>
            <a:ext cx="1859700" cy="3693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1200"/>
              </a:spcBef>
              <a:spcAft>
                <a:spcPts val="1200"/>
              </a:spcAft>
              <a:buClr>
                <a:schemeClr val="dk1"/>
              </a:buClr>
              <a:buSzPts val="1100"/>
              <a:buFont typeface="Arial"/>
              <a:buNone/>
            </a:pPr>
            <a:r>
              <a:rPr lang="en" sz="1200">
                <a:solidFill>
                  <a:schemeClr val="dk1"/>
                </a:solidFill>
                <a:latin typeface="Roboto"/>
                <a:ea typeface="Roboto"/>
                <a:cs typeface="Roboto"/>
                <a:sym typeface="Roboto"/>
              </a:rPr>
              <a:t>90% confidence level</a:t>
            </a:r>
            <a:endParaRPr sz="1200">
              <a:solidFill>
                <a:schemeClr val="dk1"/>
              </a:solidFill>
              <a:latin typeface="Roboto"/>
              <a:ea typeface="Roboto"/>
              <a:cs typeface="Roboto"/>
              <a:sym typeface="Roboto"/>
            </a:endParaRPr>
          </a:p>
        </p:txBody>
      </p:sp>
      <p:pic>
        <p:nvPicPr>
          <p:cNvPr id="325" name="Google Shape;325;p28"/>
          <p:cNvPicPr preferRelativeResize="0"/>
          <p:nvPr/>
        </p:nvPicPr>
        <p:blipFill rotWithShape="1">
          <a:blip r:embed="rId4">
            <a:alphaModFix/>
          </a:blip>
          <a:srcRect r="14683"/>
          <a:stretch/>
        </p:blipFill>
        <p:spPr>
          <a:xfrm>
            <a:off x="2917850" y="929725"/>
            <a:ext cx="2937824" cy="1740900"/>
          </a:xfrm>
          <a:prstGeom prst="rect">
            <a:avLst/>
          </a:prstGeom>
          <a:noFill/>
          <a:ln>
            <a:noFill/>
          </a:ln>
        </p:spPr>
      </p:pic>
      <p:pic>
        <p:nvPicPr>
          <p:cNvPr id="326" name="Google Shape;326;p28"/>
          <p:cNvPicPr preferRelativeResize="0"/>
          <p:nvPr/>
        </p:nvPicPr>
        <p:blipFill rotWithShape="1">
          <a:blip r:embed="rId5">
            <a:alphaModFix/>
          </a:blip>
          <a:srcRect r="11512"/>
          <a:stretch/>
        </p:blipFill>
        <p:spPr>
          <a:xfrm>
            <a:off x="5855675" y="989123"/>
            <a:ext cx="3247421" cy="1839700"/>
          </a:xfrm>
          <a:prstGeom prst="rect">
            <a:avLst/>
          </a:prstGeom>
          <a:noFill/>
          <a:ln>
            <a:noFill/>
          </a:ln>
        </p:spPr>
      </p:pic>
      <p:sp>
        <p:nvSpPr>
          <p:cNvPr id="327" name="Google Shape;327;p28"/>
          <p:cNvSpPr txBox="1"/>
          <p:nvPr/>
        </p:nvSpPr>
        <p:spPr>
          <a:xfrm>
            <a:off x="3214775" y="2892200"/>
            <a:ext cx="1948500" cy="3693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1200"/>
              </a:spcBef>
              <a:spcAft>
                <a:spcPts val="1200"/>
              </a:spcAft>
              <a:buNone/>
            </a:pPr>
            <a:r>
              <a:rPr lang="en" sz="1200">
                <a:solidFill>
                  <a:schemeClr val="dk1"/>
                </a:solidFill>
                <a:latin typeface="Roboto"/>
                <a:ea typeface="Roboto"/>
                <a:cs typeface="Roboto"/>
                <a:sym typeface="Roboto"/>
              </a:rPr>
              <a:t>95% confidence level</a:t>
            </a:r>
            <a:endParaRPr sz="1200">
              <a:latin typeface="Roboto"/>
              <a:ea typeface="Roboto"/>
              <a:cs typeface="Roboto"/>
              <a:sym typeface="Roboto"/>
            </a:endParaRPr>
          </a:p>
        </p:txBody>
      </p:sp>
      <p:sp>
        <p:nvSpPr>
          <p:cNvPr id="328" name="Google Shape;328;p28"/>
          <p:cNvSpPr txBox="1"/>
          <p:nvPr/>
        </p:nvSpPr>
        <p:spPr>
          <a:xfrm>
            <a:off x="6505138" y="2892200"/>
            <a:ext cx="1948500" cy="3693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1200"/>
              </a:spcBef>
              <a:spcAft>
                <a:spcPts val="1200"/>
              </a:spcAft>
              <a:buNone/>
            </a:pPr>
            <a:r>
              <a:rPr lang="en" sz="1200">
                <a:solidFill>
                  <a:schemeClr val="dk1"/>
                </a:solidFill>
                <a:latin typeface="Roboto"/>
                <a:ea typeface="Roboto"/>
                <a:cs typeface="Roboto"/>
                <a:sym typeface="Roboto"/>
              </a:rPr>
              <a:t>99% confidence level</a:t>
            </a:r>
            <a:endParaRPr sz="1200">
              <a:latin typeface="Roboto"/>
              <a:ea typeface="Roboto"/>
              <a:cs typeface="Roboto"/>
              <a:sym typeface="Roboto"/>
            </a:endParaRPr>
          </a:p>
        </p:txBody>
      </p:sp>
      <p:sp>
        <p:nvSpPr>
          <p:cNvPr id="329" name="Google Shape;329;p28"/>
          <p:cNvSpPr txBox="1"/>
          <p:nvPr/>
        </p:nvSpPr>
        <p:spPr>
          <a:xfrm>
            <a:off x="300775" y="3659825"/>
            <a:ext cx="6439200" cy="129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a:solidFill>
                  <a:schemeClr val="dk1"/>
                </a:solidFill>
                <a:latin typeface="Roboto"/>
                <a:ea typeface="Roboto"/>
                <a:cs typeface="Roboto"/>
                <a:sym typeface="Roboto"/>
              </a:rPr>
              <a:t>Those inferences are inconsistent because the confidence intervals changes with different confidence levels.</a:t>
            </a:r>
            <a:endParaRPr>
              <a:solidFill>
                <a:schemeClr val="dk1"/>
              </a:solidFill>
              <a:latin typeface="Roboto"/>
              <a:ea typeface="Roboto"/>
              <a:cs typeface="Roboto"/>
              <a:sym typeface="Roboto"/>
            </a:endParaRPr>
          </a:p>
          <a:p>
            <a:pPr marL="0" lvl="0" indent="0" algn="l" rtl="0">
              <a:lnSpc>
                <a:spcPct val="115000"/>
              </a:lnSpc>
              <a:spcBef>
                <a:spcPts val="1200"/>
              </a:spcBef>
              <a:spcAft>
                <a:spcPts val="1200"/>
              </a:spcAft>
              <a:buNone/>
            </a:pPr>
            <a:r>
              <a:rPr lang="en">
                <a:solidFill>
                  <a:schemeClr val="dk1"/>
                </a:solidFill>
                <a:latin typeface="Roboto"/>
                <a:ea typeface="Roboto"/>
                <a:cs typeface="Roboto"/>
                <a:sym typeface="Roboto"/>
              </a:rPr>
              <a:t>We can also observe that when the interval width gets wider the confidence level increases.</a:t>
            </a:r>
            <a:endParaRPr>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9"/>
          <p:cNvSpPr txBox="1">
            <a:spLocks noGrp="1"/>
          </p:cNvSpPr>
          <p:nvPr>
            <p:ph type="title"/>
          </p:nvPr>
        </p:nvSpPr>
        <p:spPr>
          <a:xfrm>
            <a:off x="1686375" y="255450"/>
            <a:ext cx="345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a:t>Hypothesis testing</a:t>
            </a:r>
            <a:endParaRPr sz="2000"/>
          </a:p>
          <a:p>
            <a:pPr marL="0" lvl="0" indent="0" algn="l" rtl="0">
              <a:spcBef>
                <a:spcPts val="0"/>
              </a:spcBef>
              <a:spcAft>
                <a:spcPts val="0"/>
              </a:spcAft>
              <a:buNone/>
            </a:pPr>
            <a:endParaRPr sz="2000"/>
          </a:p>
          <a:p>
            <a:pPr marL="0" lvl="0" indent="0" algn="l" rtl="0">
              <a:spcBef>
                <a:spcPts val="0"/>
              </a:spcBef>
              <a:spcAft>
                <a:spcPts val="0"/>
              </a:spcAft>
              <a:buNone/>
            </a:pPr>
            <a:endParaRPr sz="2400" b="1">
              <a:latin typeface="Arial"/>
              <a:ea typeface="Arial"/>
              <a:cs typeface="Arial"/>
              <a:sym typeface="Arial"/>
            </a:endParaRPr>
          </a:p>
        </p:txBody>
      </p:sp>
      <p:sp>
        <p:nvSpPr>
          <p:cNvPr id="335" name="Google Shape;335;p29"/>
          <p:cNvSpPr txBox="1"/>
          <p:nvPr/>
        </p:nvSpPr>
        <p:spPr>
          <a:xfrm>
            <a:off x="288600" y="1274900"/>
            <a:ext cx="6968100" cy="8328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200"/>
              </a:spcBef>
              <a:spcAft>
                <a:spcPts val="0"/>
              </a:spcAft>
              <a:buClr>
                <a:schemeClr val="dk1"/>
              </a:buClr>
              <a:buSzPts val="1400"/>
              <a:buFont typeface="Calibri"/>
              <a:buAutoNum type="arabicPeriod"/>
            </a:pPr>
            <a:r>
              <a:rPr lang="en" b="1">
                <a:solidFill>
                  <a:schemeClr val="dk1"/>
                </a:solidFill>
                <a:highlight>
                  <a:srgbClr val="FFFFFF"/>
                </a:highlight>
                <a:latin typeface="Calibri"/>
                <a:ea typeface="Calibri"/>
                <a:cs typeface="Calibri"/>
                <a:sym typeface="Calibri"/>
              </a:rPr>
              <a:t>MAXWT (finger-taps) difference between males and females.</a:t>
            </a:r>
            <a:endParaRPr b="1">
              <a:solidFill>
                <a:schemeClr val="dk1"/>
              </a:solidFill>
              <a:highlight>
                <a:srgbClr val="FFFFFF"/>
              </a:highlight>
              <a:latin typeface="Calibri"/>
              <a:ea typeface="Calibri"/>
              <a:cs typeface="Calibri"/>
              <a:sym typeface="Calibri"/>
            </a:endParaRPr>
          </a:p>
          <a:p>
            <a:pPr marL="0" lvl="0" indent="0" algn="l" rtl="0">
              <a:spcBef>
                <a:spcPts val="1200"/>
              </a:spcBef>
              <a:spcAft>
                <a:spcPts val="0"/>
              </a:spcAft>
              <a:buNone/>
            </a:pPr>
            <a:endParaRPr sz="1600"/>
          </a:p>
        </p:txBody>
      </p:sp>
      <p:sp>
        <p:nvSpPr>
          <p:cNvPr id="336" name="Google Shape;336;p29"/>
          <p:cNvSpPr/>
          <p:nvPr/>
        </p:nvSpPr>
        <p:spPr>
          <a:xfrm>
            <a:off x="438976" y="197606"/>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accent1"/>
          </a:solidFill>
          <a:ln w="19050" cap="flat" cmpd="sng">
            <a:solidFill>
              <a:schemeClr val="dk1"/>
            </a:solidFill>
            <a:prstDash val="solid"/>
            <a:round/>
            <a:headEnd type="none" w="med" len="med"/>
            <a:tailEnd type="none" w="med" len="med"/>
          </a:ln>
        </p:spPr>
      </p:sp>
      <p:sp>
        <p:nvSpPr>
          <p:cNvPr id="337" name="Google Shape;337;p29"/>
          <p:cNvSpPr/>
          <p:nvPr/>
        </p:nvSpPr>
        <p:spPr>
          <a:xfrm>
            <a:off x="372771" y="131113"/>
            <a:ext cx="926100" cy="92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9"/>
          <p:cNvSpPr/>
          <p:nvPr/>
        </p:nvSpPr>
        <p:spPr>
          <a:xfrm>
            <a:off x="571569" y="441068"/>
            <a:ext cx="435251" cy="306281"/>
          </a:xfrm>
          <a:custGeom>
            <a:avLst/>
            <a:gdLst/>
            <a:ahLst/>
            <a:cxnLst/>
            <a:rect l="l" t="t" r="r" b="b"/>
            <a:pathLst>
              <a:path w="19628" h="13812" extrusionOk="0">
                <a:moveTo>
                  <a:pt x="13141" y="377"/>
                </a:moveTo>
                <a:cubicBezTo>
                  <a:pt x="14584" y="545"/>
                  <a:pt x="16028" y="733"/>
                  <a:pt x="17472" y="880"/>
                </a:cubicBezTo>
                <a:cubicBezTo>
                  <a:pt x="17849" y="942"/>
                  <a:pt x="18414" y="900"/>
                  <a:pt x="18748" y="1152"/>
                </a:cubicBezTo>
                <a:cubicBezTo>
                  <a:pt x="19167" y="1465"/>
                  <a:pt x="18895" y="1696"/>
                  <a:pt x="18686" y="2240"/>
                </a:cubicBezTo>
                <a:lnTo>
                  <a:pt x="17911" y="4353"/>
                </a:lnTo>
                <a:cubicBezTo>
                  <a:pt x="16991" y="6822"/>
                  <a:pt x="16112" y="9249"/>
                  <a:pt x="15191" y="11718"/>
                </a:cubicBezTo>
                <a:cubicBezTo>
                  <a:pt x="15254" y="10714"/>
                  <a:pt x="15254" y="9730"/>
                  <a:pt x="15233" y="8726"/>
                </a:cubicBezTo>
                <a:cubicBezTo>
                  <a:pt x="15191" y="7701"/>
                  <a:pt x="15108" y="6654"/>
                  <a:pt x="14961" y="5650"/>
                </a:cubicBezTo>
                <a:cubicBezTo>
                  <a:pt x="14877" y="5085"/>
                  <a:pt x="14877" y="4437"/>
                  <a:pt x="14354" y="4123"/>
                </a:cubicBezTo>
                <a:cubicBezTo>
                  <a:pt x="13727" y="3725"/>
                  <a:pt x="12660" y="3830"/>
                  <a:pt x="11948" y="3767"/>
                </a:cubicBezTo>
                <a:cubicBezTo>
                  <a:pt x="10735" y="3621"/>
                  <a:pt x="9542" y="3516"/>
                  <a:pt x="8328" y="3453"/>
                </a:cubicBezTo>
                <a:cubicBezTo>
                  <a:pt x="7010" y="3349"/>
                  <a:pt x="5671" y="3265"/>
                  <a:pt x="4332" y="3202"/>
                </a:cubicBezTo>
                <a:cubicBezTo>
                  <a:pt x="4311" y="2637"/>
                  <a:pt x="4227" y="1465"/>
                  <a:pt x="4562" y="1152"/>
                </a:cubicBezTo>
                <a:cubicBezTo>
                  <a:pt x="4746" y="977"/>
                  <a:pt x="4957" y="924"/>
                  <a:pt x="5177" y="924"/>
                </a:cubicBezTo>
                <a:cubicBezTo>
                  <a:pt x="5460" y="924"/>
                  <a:pt x="5756" y="1012"/>
                  <a:pt x="6027" y="1047"/>
                </a:cubicBezTo>
                <a:lnTo>
                  <a:pt x="9856" y="1528"/>
                </a:lnTo>
                <a:cubicBezTo>
                  <a:pt x="10324" y="1593"/>
                  <a:pt x="11277" y="1894"/>
                  <a:pt x="11929" y="1894"/>
                </a:cubicBezTo>
                <a:cubicBezTo>
                  <a:pt x="12122" y="1894"/>
                  <a:pt x="12289" y="1867"/>
                  <a:pt x="12408" y="1800"/>
                </a:cubicBezTo>
                <a:cubicBezTo>
                  <a:pt x="12827" y="1591"/>
                  <a:pt x="12994" y="838"/>
                  <a:pt x="13141" y="377"/>
                </a:cubicBezTo>
                <a:close/>
                <a:moveTo>
                  <a:pt x="13099" y="1"/>
                </a:moveTo>
                <a:cubicBezTo>
                  <a:pt x="12994" y="1"/>
                  <a:pt x="12932" y="43"/>
                  <a:pt x="12911" y="126"/>
                </a:cubicBezTo>
                <a:cubicBezTo>
                  <a:pt x="12848" y="147"/>
                  <a:pt x="12806" y="168"/>
                  <a:pt x="12785" y="252"/>
                </a:cubicBezTo>
                <a:cubicBezTo>
                  <a:pt x="12680" y="566"/>
                  <a:pt x="12492" y="1277"/>
                  <a:pt x="12116" y="1424"/>
                </a:cubicBezTo>
                <a:cubicBezTo>
                  <a:pt x="12085" y="1439"/>
                  <a:pt x="12040" y="1445"/>
                  <a:pt x="11985" y="1445"/>
                </a:cubicBezTo>
                <a:cubicBezTo>
                  <a:pt x="11736" y="1445"/>
                  <a:pt x="11283" y="1315"/>
                  <a:pt x="11111" y="1298"/>
                </a:cubicBezTo>
                <a:cubicBezTo>
                  <a:pt x="10358" y="1193"/>
                  <a:pt x="9584" y="1110"/>
                  <a:pt x="8810" y="1005"/>
                </a:cubicBezTo>
                <a:cubicBezTo>
                  <a:pt x="7366" y="838"/>
                  <a:pt x="5922" y="649"/>
                  <a:pt x="4457" y="461"/>
                </a:cubicBezTo>
                <a:cubicBezTo>
                  <a:pt x="4395" y="461"/>
                  <a:pt x="4311" y="545"/>
                  <a:pt x="4269" y="628"/>
                </a:cubicBezTo>
                <a:cubicBezTo>
                  <a:pt x="4039" y="1486"/>
                  <a:pt x="3913" y="2323"/>
                  <a:pt x="3913" y="3202"/>
                </a:cubicBezTo>
                <a:cubicBezTo>
                  <a:pt x="2867" y="3160"/>
                  <a:pt x="1821" y="3139"/>
                  <a:pt x="775" y="3077"/>
                </a:cubicBezTo>
                <a:cubicBezTo>
                  <a:pt x="503" y="3077"/>
                  <a:pt x="503" y="3474"/>
                  <a:pt x="775" y="3474"/>
                </a:cubicBezTo>
                <a:cubicBezTo>
                  <a:pt x="4227" y="3579"/>
                  <a:pt x="7680" y="3788"/>
                  <a:pt x="11132" y="4102"/>
                </a:cubicBezTo>
                <a:cubicBezTo>
                  <a:pt x="12116" y="4206"/>
                  <a:pt x="13727" y="4123"/>
                  <a:pt x="14396" y="5022"/>
                </a:cubicBezTo>
                <a:cubicBezTo>
                  <a:pt x="14668" y="5357"/>
                  <a:pt x="14626" y="6529"/>
                  <a:pt x="14689" y="6968"/>
                </a:cubicBezTo>
                <a:lnTo>
                  <a:pt x="14773" y="7994"/>
                </a:lnTo>
                <a:cubicBezTo>
                  <a:pt x="14836" y="9165"/>
                  <a:pt x="15317" y="13015"/>
                  <a:pt x="13978" y="13350"/>
                </a:cubicBezTo>
                <a:cubicBezTo>
                  <a:pt x="13818" y="13395"/>
                  <a:pt x="13632" y="13413"/>
                  <a:pt x="13433" y="13413"/>
                </a:cubicBezTo>
                <a:cubicBezTo>
                  <a:pt x="12799" y="13413"/>
                  <a:pt x="12024" y="13235"/>
                  <a:pt x="11467" y="13204"/>
                </a:cubicBezTo>
                <a:cubicBezTo>
                  <a:pt x="10630" y="13141"/>
                  <a:pt x="9793" y="13099"/>
                  <a:pt x="8956" y="13015"/>
                </a:cubicBezTo>
                <a:cubicBezTo>
                  <a:pt x="7282" y="12890"/>
                  <a:pt x="5629" y="12722"/>
                  <a:pt x="3955" y="12534"/>
                </a:cubicBezTo>
                <a:cubicBezTo>
                  <a:pt x="2763" y="12408"/>
                  <a:pt x="1528" y="12534"/>
                  <a:pt x="1131" y="11027"/>
                </a:cubicBezTo>
                <a:cubicBezTo>
                  <a:pt x="963" y="10274"/>
                  <a:pt x="984" y="9354"/>
                  <a:pt x="900" y="8559"/>
                </a:cubicBezTo>
                <a:cubicBezTo>
                  <a:pt x="754" y="6843"/>
                  <a:pt x="566" y="5148"/>
                  <a:pt x="419" y="3411"/>
                </a:cubicBezTo>
                <a:cubicBezTo>
                  <a:pt x="398" y="3286"/>
                  <a:pt x="288" y="3223"/>
                  <a:pt x="189" y="3223"/>
                </a:cubicBezTo>
                <a:cubicBezTo>
                  <a:pt x="90" y="3223"/>
                  <a:pt x="1" y="3286"/>
                  <a:pt x="22" y="3411"/>
                </a:cubicBezTo>
                <a:cubicBezTo>
                  <a:pt x="252" y="5713"/>
                  <a:pt x="461" y="7994"/>
                  <a:pt x="691" y="10295"/>
                </a:cubicBezTo>
                <a:cubicBezTo>
                  <a:pt x="859" y="11823"/>
                  <a:pt x="649" y="12576"/>
                  <a:pt x="2240" y="12743"/>
                </a:cubicBezTo>
                <a:cubicBezTo>
                  <a:pt x="4562" y="13015"/>
                  <a:pt x="6885" y="13245"/>
                  <a:pt x="9228" y="13434"/>
                </a:cubicBezTo>
                <a:cubicBezTo>
                  <a:pt x="10400" y="13517"/>
                  <a:pt x="11551" y="13601"/>
                  <a:pt x="12722" y="13664"/>
                </a:cubicBezTo>
                <a:cubicBezTo>
                  <a:pt x="13046" y="13690"/>
                  <a:pt x="13586" y="13812"/>
                  <a:pt x="14060" y="13812"/>
                </a:cubicBezTo>
                <a:cubicBezTo>
                  <a:pt x="14352" y="13812"/>
                  <a:pt x="14618" y="13766"/>
                  <a:pt x="14794" y="13622"/>
                </a:cubicBezTo>
                <a:cubicBezTo>
                  <a:pt x="14919" y="13517"/>
                  <a:pt x="15003" y="13329"/>
                  <a:pt x="15024" y="13141"/>
                </a:cubicBezTo>
                <a:cubicBezTo>
                  <a:pt x="16405" y="9375"/>
                  <a:pt x="17849" y="5629"/>
                  <a:pt x="19188" y="1842"/>
                </a:cubicBezTo>
                <a:cubicBezTo>
                  <a:pt x="19481" y="1193"/>
                  <a:pt x="19627" y="900"/>
                  <a:pt x="18895" y="670"/>
                </a:cubicBezTo>
                <a:cubicBezTo>
                  <a:pt x="18121" y="419"/>
                  <a:pt x="17074" y="461"/>
                  <a:pt x="16237" y="356"/>
                </a:cubicBezTo>
                <a:cubicBezTo>
                  <a:pt x="15191" y="231"/>
                  <a:pt x="14145" y="126"/>
                  <a:pt x="13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9" name="Google Shape;339;p29"/>
          <p:cNvPicPr preferRelativeResize="0"/>
          <p:nvPr/>
        </p:nvPicPr>
        <p:blipFill>
          <a:blip r:embed="rId3">
            <a:alphaModFix/>
          </a:blip>
          <a:stretch>
            <a:fillRect/>
          </a:stretch>
        </p:blipFill>
        <p:spPr>
          <a:xfrm>
            <a:off x="438975" y="1940700"/>
            <a:ext cx="7356575" cy="1568350"/>
          </a:xfrm>
          <a:prstGeom prst="rect">
            <a:avLst/>
          </a:prstGeom>
          <a:noFill/>
          <a:ln>
            <a:noFill/>
          </a:ln>
        </p:spPr>
      </p:pic>
      <p:sp>
        <p:nvSpPr>
          <p:cNvPr id="340" name="Google Shape;340;p29"/>
          <p:cNvSpPr txBox="1"/>
          <p:nvPr/>
        </p:nvSpPr>
        <p:spPr>
          <a:xfrm>
            <a:off x="497825" y="3872500"/>
            <a:ext cx="540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No significance.</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0"/>
          <p:cNvSpPr txBox="1">
            <a:spLocks noGrp="1"/>
          </p:cNvSpPr>
          <p:nvPr>
            <p:ph type="title"/>
          </p:nvPr>
        </p:nvSpPr>
        <p:spPr>
          <a:xfrm>
            <a:off x="1686375" y="255450"/>
            <a:ext cx="345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Hypothesis testing</a:t>
            </a:r>
            <a:endParaRPr sz="2000"/>
          </a:p>
          <a:p>
            <a:pPr marL="0" lvl="0" indent="0" algn="l" rtl="0">
              <a:spcBef>
                <a:spcPts val="0"/>
              </a:spcBef>
              <a:spcAft>
                <a:spcPts val="0"/>
              </a:spcAft>
              <a:buNone/>
            </a:pPr>
            <a:endParaRPr sz="2000"/>
          </a:p>
          <a:p>
            <a:pPr marL="0" lvl="0" indent="0" algn="l" rtl="0">
              <a:spcBef>
                <a:spcPts val="0"/>
              </a:spcBef>
              <a:spcAft>
                <a:spcPts val="0"/>
              </a:spcAft>
              <a:buNone/>
            </a:pPr>
            <a:endParaRPr sz="2400" b="1">
              <a:latin typeface="Arial"/>
              <a:ea typeface="Arial"/>
              <a:cs typeface="Arial"/>
              <a:sym typeface="Arial"/>
            </a:endParaRPr>
          </a:p>
        </p:txBody>
      </p:sp>
      <p:sp>
        <p:nvSpPr>
          <p:cNvPr id="346" name="Google Shape;346;p30"/>
          <p:cNvSpPr txBox="1"/>
          <p:nvPr/>
        </p:nvSpPr>
        <p:spPr>
          <a:xfrm>
            <a:off x="288600" y="1274900"/>
            <a:ext cx="6968100" cy="83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a:solidFill>
                  <a:schemeClr val="dk1"/>
                </a:solidFill>
                <a:highlight>
                  <a:srgbClr val="FFFFFF"/>
                </a:highlight>
                <a:latin typeface="Calibri"/>
                <a:ea typeface="Calibri"/>
                <a:cs typeface="Calibri"/>
                <a:sym typeface="Calibri"/>
              </a:rPr>
              <a:t>2. MAXWT (finger-taps) difference between males and females. </a:t>
            </a:r>
            <a:r>
              <a:rPr lang="en" b="1">
                <a:solidFill>
                  <a:schemeClr val="dk1"/>
                </a:solidFill>
                <a:highlight>
                  <a:srgbClr val="FFFFFF"/>
                </a:highlight>
                <a:latin typeface="Calibri"/>
                <a:ea typeface="Calibri"/>
                <a:cs typeface="Calibri"/>
                <a:sym typeface="Calibri"/>
              </a:rPr>
              <a:t>(assess the assumption)</a:t>
            </a:r>
            <a:endParaRPr b="1">
              <a:solidFill>
                <a:schemeClr val="dk1"/>
              </a:solidFill>
              <a:highlight>
                <a:srgbClr val="FFFFFF"/>
              </a:highlight>
              <a:latin typeface="Calibri"/>
              <a:ea typeface="Calibri"/>
              <a:cs typeface="Calibri"/>
              <a:sym typeface="Calibri"/>
            </a:endParaRPr>
          </a:p>
          <a:p>
            <a:pPr marL="0" lvl="0" indent="0" algn="l" rtl="0">
              <a:spcBef>
                <a:spcPts val="1200"/>
              </a:spcBef>
              <a:spcAft>
                <a:spcPts val="0"/>
              </a:spcAft>
              <a:buNone/>
            </a:pPr>
            <a:endParaRPr sz="1600"/>
          </a:p>
        </p:txBody>
      </p:sp>
      <p:sp>
        <p:nvSpPr>
          <p:cNvPr id="347" name="Google Shape;347;p30"/>
          <p:cNvSpPr/>
          <p:nvPr/>
        </p:nvSpPr>
        <p:spPr>
          <a:xfrm>
            <a:off x="438976" y="197606"/>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accent1"/>
          </a:solidFill>
          <a:ln w="19050" cap="flat" cmpd="sng">
            <a:solidFill>
              <a:schemeClr val="dk1"/>
            </a:solidFill>
            <a:prstDash val="solid"/>
            <a:round/>
            <a:headEnd type="none" w="med" len="med"/>
            <a:tailEnd type="none" w="med" len="med"/>
          </a:ln>
        </p:spPr>
      </p:sp>
      <p:sp>
        <p:nvSpPr>
          <p:cNvPr id="348" name="Google Shape;348;p30"/>
          <p:cNvSpPr/>
          <p:nvPr/>
        </p:nvSpPr>
        <p:spPr>
          <a:xfrm>
            <a:off x="372771" y="131113"/>
            <a:ext cx="926100" cy="92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571569" y="441068"/>
            <a:ext cx="435251" cy="306281"/>
          </a:xfrm>
          <a:custGeom>
            <a:avLst/>
            <a:gdLst/>
            <a:ahLst/>
            <a:cxnLst/>
            <a:rect l="l" t="t" r="r" b="b"/>
            <a:pathLst>
              <a:path w="19628" h="13812" extrusionOk="0">
                <a:moveTo>
                  <a:pt x="13141" y="377"/>
                </a:moveTo>
                <a:cubicBezTo>
                  <a:pt x="14584" y="545"/>
                  <a:pt x="16028" y="733"/>
                  <a:pt x="17472" y="880"/>
                </a:cubicBezTo>
                <a:cubicBezTo>
                  <a:pt x="17849" y="942"/>
                  <a:pt x="18414" y="900"/>
                  <a:pt x="18748" y="1152"/>
                </a:cubicBezTo>
                <a:cubicBezTo>
                  <a:pt x="19167" y="1465"/>
                  <a:pt x="18895" y="1696"/>
                  <a:pt x="18686" y="2240"/>
                </a:cubicBezTo>
                <a:lnTo>
                  <a:pt x="17911" y="4353"/>
                </a:lnTo>
                <a:cubicBezTo>
                  <a:pt x="16991" y="6822"/>
                  <a:pt x="16112" y="9249"/>
                  <a:pt x="15191" y="11718"/>
                </a:cubicBezTo>
                <a:cubicBezTo>
                  <a:pt x="15254" y="10714"/>
                  <a:pt x="15254" y="9730"/>
                  <a:pt x="15233" y="8726"/>
                </a:cubicBezTo>
                <a:cubicBezTo>
                  <a:pt x="15191" y="7701"/>
                  <a:pt x="15108" y="6654"/>
                  <a:pt x="14961" y="5650"/>
                </a:cubicBezTo>
                <a:cubicBezTo>
                  <a:pt x="14877" y="5085"/>
                  <a:pt x="14877" y="4437"/>
                  <a:pt x="14354" y="4123"/>
                </a:cubicBezTo>
                <a:cubicBezTo>
                  <a:pt x="13727" y="3725"/>
                  <a:pt x="12660" y="3830"/>
                  <a:pt x="11948" y="3767"/>
                </a:cubicBezTo>
                <a:cubicBezTo>
                  <a:pt x="10735" y="3621"/>
                  <a:pt x="9542" y="3516"/>
                  <a:pt x="8328" y="3453"/>
                </a:cubicBezTo>
                <a:cubicBezTo>
                  <a:pt x="7010" y="3349"/>
                  <a:pt x="5671" y="3265"/>
                  <a:pt x="4332" y="3202"/>
                </a:cubicBezTo>
                <a:cubicBezTo>
                  <a:pt x="4311" y="2637"/>
                  <a:pt x="4227" y="1465"/>
                  <a:pt x="4562" y="1152"/>
                </a:cubicBezTo>
                <a:cubicBezTo>
                  <a:pt x="4746" y="977"/>
                  <a:pt x="4957" y="924"/>
                  <a:pt x="5177" y="924"/>
                </a:cubicBezTo>
                <a:cubicBezTo>
                  <a:pt x="5460" y="924"/>
                  <a:pt x="5756" y="1012"/>
                  <a:pt x="6027" y="1047"/>
                </a:cubicBezTo>
                <a:lnTo>
                  <a:pt x="9856" y="1528"/>
                </a:lnTo>
                <a:cubicBezTo>
                  <a:pt x="10324" y="1593"/>
                  <a:pt x="11277" y="1894"/>
                  <a:pt x="11929" y="1894"/>
                </a:cubicBezTo>
                <a:cubicBezTo>
                  <a:pt x="12122" y="1894"/>
                  <a:pt x="12289" y="1867"/>
                  <a:pt x="12408" y="1800"/>
                </a:cubicBezTo>
                <a:cubicBezTo>
                  <a:pt x="12827" y="1591"/>
                  <a:pt x="12994" y="838"/>
                  <a:pt x="13141" y="377"/>
                </a:cubicBezTo>
                <a:close/>
                <a:moveTo>
                  <a:pt x="13099" y="1"/>
                </a:moveTo>
                <a:cubicBezTo>
                  <a:pt x="12994" y="1"/>
                  <a:pt x="12932" y="43"/>
                  <a:pt x="12911" y="126"/>
                </a:cubicBezTo>
                <a:cubicBezTo>
                  <a:pt x="12848" y="147"/>
                  <a:pt x="12806" y="168"/>
                  <a:pt x="12785" y="252"/>
                </a:cubicBezTo>
                <a:cubicBezTo>
                  <a:pt x="12680" y="566"/>
                  <a:pt x="12492" y="1277"/>
                  <a:pt x="12116" y="1424"/>
                </a:cubicBezTo>
                <a:cubicBezTo>
                  <a:pt x="12085" y="1439"/>
                  <a:pt x="12040" y="1445"/>
                  <a:pt x="11985" y="1445"/>
                </a:cubicBezTo>
                <a:cubicBezTo>
                  <a:pt x="11736" y="1445"/>
                  <a:pt x="11283" y="1315"/>
                  <a:pt x="11111" y="1298"/>
                </a:cubicBezTo>
                <a:cubicBezTo>
                  <a:pt x="10358" y="1193"/>
                  <a:pt x="9584" y="1110"/>
                  <a:pt x="8810" y="1005"/>
                </a:cubicBezTo>
                <a:cubicBezTo>
                  <a:pt x="7366" y="838"/>
                  <a:pt x="5922" y="649"/>
                  <a:pt x="4457" y="461"/>
                </a:cubicBezTo>
                <a:cubicBezTo>
                  <a:pt x="4395" y="461"/>
                  <a:pt x="4311" y="545"/>
                  <a:pt x="4269" y="628"/>
                </a:cubicBezTo>
                <a:cubicBezTo>
                  <a:pt x="4039" y="1486"/>
                  <a:pt x="3913" y="2323"/>
                  <a:pt x="3913" y="3202"/>
                </a:cubicBezTo>
                <a:cubicBezTo>
                  <a:pt x="2867" y="3160"/>
                  <a:pt x="1821" y="3139"/>
                  <a:pt x="775" y="3077"/>
                </a:cubicBezTo>
                <a:cubicBezTo>
                  <a:pt x="503" y="3077"/>
                  <a:pt x="503" y="3474"/>
                  <a:pt x="775" y="3474"/>
                </a:cubicBezTo>
                <a:cubicBezTo>
                  <a:pt x="4227" y="3579"/>
                  <a:pt x="7680" y="3788"/>
                  <a:pt x="11132" y="4102"/>
                </a:cubicBezTo>
                <a:cubicBezTo>
                  <a:pt x="12116" y="4206"/>
                  <a:pt x="13727" y="4123"/>
                  <a:pt x="14396" y="5022"/>
                </a:cubicBezTo>
                <a:cubicBezTo>
                  <a:pt x="14668" y="5357"/>
                  <a:pt x="14626" y="6529"/>
                  <a:pt x="14689" y="6968"/>
                </a:cubicBezTo>
                <a:lnTo>
                  <a:pt x="14773" y="7994"/>
                </a:lnTo>
                <a:cubicBezTo>
                  <a:pt x="14836" y="9165"/>
                  <a:pt x="15317" y="13015"/>
                  <a:pt x="13978" y="13350"/>
                </a:cubicBezTo>
                <a:cubicBezTo>
                  <a:pt x="13818" y="13395"/>
                  <a:pt x="13632" y="13413"/>
                  <a:pt x="13433" y="13413"/>
                </a:cubicBezTo>
                <a:cubicBezTo>
                  <a:pt x="12799" y="13413"/>
                  <a:pt x="12024" y="13235"/>
                  <a:pt x="11467" y="13204"/>
                </a:cubicBezTo>
                <a:cubicBezTo>
                  <a:pt x="10630" y="13141"/>
                  <a:pt x="9793" y="13099"/>
                  <a:pt x="8956" y="13015"/>
                </a:cubicBezTo>
                <a:cubicBezTo>
                  <a:pt x="7282" y="12890"/>
                  <a:pt x="5629" y="12722"/>
                  <a:pt x="3955" y="12534"/>
                </a:cubicBezTo>
                <a:cubicBezTo>
                  <a:pt x="2763" y="12408"/>
                  <a:pt x="1528" y="12534"/>
                  <a:pt x="1131" y="11027"/>
                </a:cubicBezTo>
                <a:cubicBezTo>
                  <a:pt x="963" y="10274"/>
                  <a:pt x="984" y="9354"/>
                  <a:pt x="900" y="8559"/>
                </a:cubicBezTo>
                <a:cubicBezTo>
                  <a:pt x="754" y="6843"/>
                  <a:pt x="566" y="5148"/>
                  <a:pt x="419" y="3411"/>
                </a:cubicBezTo>
                <a:cubicBezTo>
                  <a:pt x="398" y="3286"/>
                  <a:pt x="288" y="3223"/>
                  <a:pt x="189" y="3223"/>
                </a:cubicBezTo>
                <a:cubicBezTo>
                  <a:pt x="90" y="3223"/>
                  <a:pt x="1" y="3286"/>
                  <a:pt x="22" y="3411"/>
                </a:cubicBezTo>
                <a:cubicBezTo>
                  <a:pt x="252" y="5713"/>
                  <a:pt x="461" y="7994"/>
                  <a:pt x="691" y="10295"/>
                </a:cubicBezTo>
                <a:cubicBezTo>
                  <a:pt x="859" y="11823"/>
                  <a:pt x="649" y="12576"/>
                  <a:pt x="2240" y="12743"/>
                </a:cubicBezTo>
                <a:cubicBezTo>
                  <a:pt x="4562" y="13015"/>
                  <a:pt x="6885" y="13245"/>
                  <a:pt x="9228" y="13434"/>
                </a:cubicBezTo>
                <a:cubicBezTo>
                  <a:pt x="10400" y="13517"/>
                  <a:pt x="11551" y="13601"/>
                  <a:pt x="12722" y="13664"/>
                </a:cubicBezTo>
                <a:cubicBezTo>
                  <a:pt x="13046" y="13690"/>
                  <a:pt x="13586" y="13812"/>
                  <a:pt x="14060" y="13812"/>
                </a:cubicBezTo>
                <a:cubicBezTo>
                  <a:pt x="14352" y="13812"/>
                  <a:pt x="14618" y="13766"/>
                  <a:pt x="14794" y="13622"/>
                </a:cubicBezTo>
                <a:cubicBezTo>
                  <a:pt x="14919" y="13517"/>
                  <a:pt x="15003" y="13329"/>
                  <a:pt x="15024" y="13141"/>
                </a:cubicBezTo>
                <a:cubicBezTo>
                  <a:pt x="16405" y="9375"/>
                  <a:pt x="17849" y="5629"/>
                  <a:pt x="19188" y="1842"/>
                </a:cubicBezTo>
                <a:cubicBezTo>
                  <a:pt x="19481" y="1193"/>
                  <a:pt x="19627" y="900"/>
                  <a:pt x="18895" y="670"/>
                </a:cubicBezTo>
                <a:cubicBezTo>
                  <a:pt x="18121" y="419"/>
                  <a:pt x="17074" y="461"/>
                  <a:pt x="16237" y="356"/>
                </a:cubicBezTo>
                <a:cubicBezTo>
                  <a:pt x="15191" y="231"/>
                  <a:pt x="14145" y="126"/>
                  <a:pt x="13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txBox="1"/>
          <p:nvPr/>
        </p:nvSpPr>
        <p:spPr>
          <a:xfrm>
            <a:off x="497825" y="3872500"/>
            <a:ext cx="5407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Roboto"/>
                <a:ea typeface="Roboto"/>
                <a:cs typeface="Roboto"/>
                <a:sym typeface="Roboto"/>
              </a:rPr>
              <a:t>Assumption are true for </a:t>
            </a:r>
            <a:r>
              <a:rPr lang="en" sz="1300">
                <a:solidFill>
                  <a:schemeClr val="dk1"/>
                </a:solidFill>
                <a:latin typeface="Roboto"/>
                <a:ea typeface="Roboto"/>
                <a:cs typeface="Roboto"/>
                <a:sym typeface="Roboto"/>
              </a:rPr>
              <a:t>for normality and homoscedasticity.</a:t>
            </a:r>
            <a:endParaRPr sz="1300">
              <a:latin typeface="Roboto"/>
              <a:ea typeface="Roboto"/>
              <a:cs typeface="Roboto"/>
              <a:sym typeface="Roboto"/>
            </a:endParaRPr>
          </a:p>
        </p:txBody>
      </p:sp>
      <p:pic>
        <p:nvPicPr>
          <p:cNvPr id="351" name="Google Shape;351;p30"/>
          <p:cNvPicPr preferRelativeResize="0"/>
          <p:nvPr/>
        </p:nvPicPr>
        <p:blipFill>
          <a:blip r:embed="rId3">
            <a:alphaModFix/>
          </a:blip>
          <a:stretch>
            <a:fillRect/>
          </a:stretch>
        </p:blipFill>
        <p:spPr>
          <a:xfrm>
            <a:off x="240525" y="1999900"/>
            <a:ext cx="3759750" cy="1143700"/>
          </a:xfrm>
          <a:prstGeom prst="rect">
            <a:avLst/>
          </a:prstGeom>
          <a:noFill/>
          <a:ln>
            <a:noFill/>
          </a:ln>
        </p:spPr>
      </p:pic>
      <p:pic>
        <p:nvPicPr>
          <p:cNvPr id="352" name="Google Shape;352;p30"/>
          <p:cNvPicPr preferRelativeResize="0"/>
          <p:nvPr/>
        </p:nvPicPr>
        <p:blipFill>
          <a:blip r:embed="rId4">
            <a:alphaModFix/>
          </a:blip>
          <a:stretch>
            <a:fillRect/>
          </a:stretch>
        </p:blipFill>
        <p:spPr>
          <a:xfrm>
            <a:off x="4505100" y="1999900"/>
            <a:ext cx="4040498" cy="1612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1"/>
          <p:cNvSpPr txBox="1">
            <a:spLocks noGrp="1"/>
          </p:cNvSpPr>
          <p:nvPr>
            <p:ph type="title"/>
          </p:nvPr>
        </p:nvSpPr>
        <p:spPr>
          <a:xfrm>
            <a:off x="1686375" y="255450"/>
            <a:ext cx="345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Hypothesis testing</a:t>
            </a:r>
            <a:endParaRPr sz="2000"/>
          </a:p>
          <a:p>
            <a:pPr marL="0" lvl="0" indent="0" algn="l" rtl="0">
              <a:spcBef>
                <a:spcPts val="0"/>
              </a:spcBef>
              <a:spcAft>
                <a:spcPts val="0"/>
              </a:spcAft>
              <a:buNone/>
            </a:pPr>
            <a:endParaRPr sz="2000"/>
          </a:p>
          <a:p>
            <a:pPr marL="0" lvl="0" indent="0" algn="l" rtl="0">
              <a:spcBef>
                <a:spcPts val="0"/>
              </a:spcBef>
              <a:spcAft>
                <a:spcPts val="0"/>
              </a:spcAft>
              <a:buNone/>
            </a:pPr>
            <a:endParaRPr sz="2400" b="1">
              <a:latin typeface="Arial"/>
              <a:ea typeface="Arial"/>
              <a:cs typeface="Arial"/>
              <a:sym typeface="Arial"/>
            </a:endParaRPr>
          </a:p>
        </p:txBody>
      </p:sp>
      <p:sp>
        <p:nvSpPr>
          <p:cNvPr id="358" name="Google Shape;358;p31"/>
          <p:cNvSpPr txBox="1"/>
          <p:nvPr/>
        </p:nvSpPr>
        <p:spPr>
          <a:xfrm>
            <a:off x="288600" y="1274900"/>
            <a:ext cx="6968100" cy="83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b="1">
                <a:solidFill>
                  <a:schemeClr val="dk1"/>
                </a:solidFill>
                <a:highlight>
                  <a:srgbClr val="FFFFFF"/>
                </a:highlight>
                <a:latin typeface="Calibri"/>
                <a:ea typeface="Calibri"/>
                <a:cs typeface="Calibri"/>
                <a:sym typeface="Calibri"/>
              </a:rPr>
              <a:t>3. MAXWT (finger-taps) is correlated with Ld72 concentration above and below 40.</a:t>
            </a:r>
            <a:endParaRPr b="1">
              <a:solidFill>
                <a:schemeClr val="dk1"/>
              </a:solidFill>
              <a:highlight>
                <a:srgbClr val="FFFFFF"/>
              </a:highlight>
              <a:latin typeface="Calibri"/>
              <a:ea typeface="Calibri"/>
              <a:cs typeface="Calibri"/>
              <a:sym typeface="Calibri"/>
            </a:endParaRPr>
          </a:p>
          <a:p>
            <a:pPr marL="0" lvl="0" indent="0" algn="l" rtl="0">
              <a:spcBef>
                <a:spcPts val="1200"/>
              </a:spcBef>
              <a:spcAft>
                <a:spcPts val="0"/>
              </a:spcAft>
              <a:buNone/>
            </a:pPr>
            <a:endParaRPr sz="1600"/>
          </a:p>
        </p:txBody>
      </p:sp>
      <p:sp>
        <p:nvSpPr>
          <p:cNvPr id="359" name="Google Shape;359;p31"/>
          <p:cNvSpPr/>
          <p:nvPr/>
        </p:nvSpPr>
        <p:spPr>
          <a:xfrm>
            <a:off x="438976" y="197606"/>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accent1"/>
          </a:solidFill>
          <a:ln w="19050" cap="flat" cmpd="sng">
            <a:solidFill>
              <a:schemeClr val="dk1"/>
            </a:solidFill>
            <a:prstDash val="solid"/>
            <a:round/>
            <a:headEnd type="none" w="med" len="med"/>
            <a:tailEnd type="none" w="med" len="med"/>
          </a:ln>
        </p:spPr>
      </p:sp>
      <p:sp>
        <p:nvSpPr>
          <p:cNvPr id="360" name="Google Shape;360;p31"/>
          <p:cNvSpPr/>
          <p:nvPr/>
        </p:nvSpPr>
        <p:spPr>
          <a:xfrm>
            <a:off x="372771" y="131113"/>
            <a:ext cx="926100" cy="92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571569" y="441068"/>
            <a:ext cx="435251" cy="306281"/>
          </a:xfrm>
          <a:custGeom>
            <a:avLst/>
            <a:gdLst/>
            <a:ahLst/>
            <a:cxnLst/>
            <a:rect l="l" t="t" r="r" b="b"/>
            <a:pathLst>
              <a:path w="19628" h="13812" extrusionOk="0">
                <a:moveTo>
                  <a:pt x="13141" y="377"/>
                </a:moveTo>
                <a:cubicBezTo>
                  <a:pt x="14584" y="545"/>
                  <a:pt x="16028" y="733"/>
                  <a:pt x="17472" y="880"/>
                </a:cubicBezTo>
                <a:cubicBezTo>
                  <a:pt x="17849" y="942"/>
                  <a:pt x="18414" y="900"/>
                  <a:pt x="18748" y="1152"/>
                </a:cubicBezTo>
                <a:cubicBezTo>
                  <a:pt x="19167" y="1465"/>
                  <a:pt x="18895" y="1696"/>
                  <a:pt x="18686" y="2240"/>
                </a:cubicBezTo>
                <a:lnTo>
                  <a:pt x="17911" y="4353"/>
                </a:lnTo>
                <a:cubicBezTo>
                  <a:pt x="16991" y="6822"/>
                  <a:pt x="16112" y="9249"/>
                  <a:pt x="15191" y="11718"/>
                </a:cubicBezTo>
                <a:cubicBezTo>
                  <a:pt x="15254" y="10714"/>
                  <a:pt x="15254" y="9730"/>
                  <a:pt x="15233" y="8726"/>
                </a:cubicBezTo>
                <a:cubicBezTo>
                  <a:pt x="15191" y="7701"/>
                  <a:pt x="15108" y="6654"/>
                  <a:pt x="14961" y="5650"/>
                </a:cubicBezTo>
                <a:cubicBezTo>
                  <a:pt x="14877" y="5085"/>
                  <a:pt x="14877" y="4437"/>
                  <a:pt x="14354" y="4123"/>
                </a:cubicBezTo>
                <a:cubicBezTo>
                  <a:pt x="13727" y="3725"/>
                  <a:pt x="12660" y="3830"/>
                  <a:pt x="11948" y="3767"/>
                </a:cubicBezTo>
                <a:cubicBezTo>
                  <a:pt x="10735" y="3621"/>
                  <a:pt x="9542" y="3516"/>
                  <a:pt x="8328" y="3453"/>
                </a:cubicBezTo>
                <a:cubicBezTo>
                  <a:pt x="7010" y="3349"/>
                  <a:pt x="5671" y="3265"/>
                  <a:pt x="4332" y="3202"/>
                </a:cubicBezTo>
                <a:cubicBezTo>
                  <a:pt x="4311" y="2637"/>
                  <a:pt x="4227" y="1465"/>
                  <a:pt x="4562" y="1152"/>
                </a:cubicBezTo>
                <a:cubicBezTo>
                  <a:pt x="4746" y="977"/>
                  <a:pt x="4957" y="924"/>
                  <a:pt x="5177" y="924"/>
                </a:cubicBezTo>
                <a:cubicBezTo>
                  <a:pt x="5460" y="924"/>
                  <a:pt x="5756" y="1012"/>
                  <a:pt x="6027" y="1047"/>
                </a:cubicBezTo>
                <a:lnTo>
                  <a:pt x="9856" y="1528"/>
                </a:lnTo>
                <a:cubicBezTo>
                  <a:pt x="10324" y="1593"/>
                  <a:pt x="11277" y="1894"/>
                  <a:pt x="11929" y="1894"/>
                </a:cubicBezTo>
                <a:cubicBezTo>
                  <a:pt x="12122" y="1894"/>
                  <a:pt x="12289" y="1867"/>
                  <a:pt x="12408" y="1800"/>
                </a:cubicBezTo>
                <a:cubicBezTo>
                  <a:pt x="12827" y="1591"/>
                  <a:pt x="12994" y="838"/>
                  <a:pt x="13141" y="377"/>
                </a:cubicBezTo>
                <a:close/>
                <a:moveTo>
                  <a:pt x="13099" y="1"/>
                </a:moveTo>
                <a:cubicBezTo>
                  <a:pt x="12994" y="1"/>
                  <a:pt x="12932" y="43"/>
                  <a:pt x="12911" y="126"/>
                </a:cubicBezTo>
                <a:cubicBezTo>
                  <a:pt x="12848" y="147"/>
                  <a:pt x="12806" y="168"/>
                  <a:pt x="12785" y="252"/>
                </a:cubicBezTo>
                <a:cubicBezTo>
                  <a:pt x="12680" y="566"/>
                  <a:pt x="12492" y="1277"/>
                  <a:pt x="12116" y="1424"/>
                </a:cubicBezTo>
                <a:cubicBezTo>
                  <a:pt x="12085" y="1439"/>
                  <a:pt x="12040" y="1445"/>
                  <a:pt x="11985" y="1445"/>
                </a:cubicBezTo>
                <a:cubicBezTo>
                  <a:pt x="11736" y="1445"/>
                  <a:pt x="11283" y="1315"/>
                  <a:pt x="11111" y="1298"/>
                </a:cubicBezTo>
                <a:cubicBezTo>
                  <a:pt x="10358" y="1193"/>
                  <a:pt x="9584" y="1110"/>
                  <a:pt x="8810" y="1005"/>
                </a:cubicBezTo>
                <a:cubicBezTo>
                  <a:pt x="7366" y="838"/>
                  <a:pt x="5922" y="649"/>
                  <a:pt x="4457" y="461"/>
                </a:cubicBezTo>
                <a:cubicBezTo>
                  <a:pt x="4395" y="461"/>
                  <a:pt x="4311" y="545"/>
                  <a:pt x="4269" y="628"/>
                </a:cubicBezTo>
                <a:cubicBezTo>
                  <a:pt x="4039" y="1486"/>
                  <a:pt x="3913" y="2323"/>
                  <a:pt x="3913" y="3202"/>
                </a:cubicBezTo>
                <a:cubicBezTo>
                  <a:pt x="2867" y="3160"/>
                  <a:pt x="1821" y="3139"/>
                  <a:pt x="775" y="3077"/>
                </a:cubicBezTo>
                <a:cubicBezTo>
                  <a:pt x="503" y="3077"/>
                  <a:pt x="503" y="3474"/>
                  <a:pt x="775" y="3474"/>
                </a:cubicBezTo>
                <a:cubicBezTo>
                  <a:pt x="4227" y="3579"/>
                  <a:pt x="7680" y="3788"/>
                  <a:pt x="11132" y="4102"/>
                </a:cubicBezTo>
                <a:cubicBezTo>
                  <a:pt x="12116" y="4206"/>
                  <a:pt x="13727" y="4123"/>
                  <a:pt x="14396" y="5022"/>
                </a:cubicBezTo>
                <a:cubicBezTo>
                  <a:pt x="14668" y="5357"/>
                  <a:pt x="14626" y="6529"/>
                  <a:pt x="14689" y="6968"/>
                </a:cubicBezTo>
                <a:lnTo>
                  <a:pt x="14773" y="7994"/>
                </a:lnTo>
                <a:cubicBezTo>
                  <a:pt x="14836" y="9165"/>
                  <a:pt x="15317" y="13015"/>
                  <a:pt x="13978" y="13350"/>
                </a:cubicBezTo>
                <a:cubicBezTo>
                  <a:pt x="13818" y="13395"/>
                  <a:pt x="13632" y="13413"/>
                  <a:pt x="13433" y="13413"/>
                </a:cubicBezTo>
                <a:cubicBezTo>
                  <a:pt x="12799" y="13413"/>
                  <a:pt x="12024" y="13235"/>
                  <a:pt x="11467" y="13204"/>
                </a:cubicBezTo>
                <a:cubicBezTo>
                  <a:pt x="10630" y="13141"/>
                  <a:pt x="9793" y="13099"/>
                  <a:pt x="8956" y="13015"/>
                </a:cubicBezTo>
                <a:cubicBezTo>
                  <a:pt x="7282" y="12890"/>
                  <a:pt x="5629" y="12722"/>
                  <a:pt x="3955" y="12534"/>
                </a:cubicBezTo>
                <a:cubicBezTo>
                  <a:pt x="2763" y="12408"/>
                  <a:pt x="1528" y="12534"/>
                  <a:pt x="1131" y="11027"/>
                </a:cubicBezTo>
                <a:cubicBezTo>
                  <a:pt x="963" y="10274"/>
                  <a:pt x="984" y="9354"/>
                  <a:pt x="900" y="8559"/>
                </a:cubicBezTo>
                <a:cubicBezTo>
                  <a:pt x="754" y="6843"/>
                  <a:pt x="566" y="5148"/>
                  <a:pt x="419" y="3411"/>
                </a:cubicBezTo>
                <a:cubicBezTo>
                  <a:pt x="398" y="3286"/>
                  <a:pt x="288" y="3223"/>
                  <a:pt x="189" y="3223"/>
                </a:cubicBezTo>
                <a:cubicBezTo>
                  <a:pt x="90" y="3223"/>
                  <a:pt x="1" y="3286"/>
                  <a:pt x="22" y="3411"/>
                </a:cubicBezTo>
                <a:cubicBezTo>
                  <a:pt x="252" y="5713"/>
                  <a:pt x="461" y="7994"/>
                  <a:pt x="691" y="10295"/>
                </a:cubicBezTo>
                <a:cubicBezTo>
                  <a:pt x="859" y="11823"/>
                  <a:pt x="649" y="12576"/>
                  <a:pt x="2240" y="12743"/>
                </a:cubicBezTo>
                <a:cubicBezTo>
                  <a:pt x="4562" y="13015"/>
                  <a:pt x="6885" y="13245"/>
                  <a:pt x="9228" y="13434"/>
                </a:cubicBezTo>
                <a:cubicBezTo>
                  <a:pt x="10400" y="13517"/>
                  <a:pt x="11551" y="13601"/>
                  <a:pt x="12722" y="13664"/>
                </a:cubicBezTo>
                <a:cubicBezTo>
                  <a:pt x="13046" y="13690"/>
                  <a:pt x="13586" y="13812"/>
                  <a:pt x="14060" y="13812"/>
                </a:cubicBezTo>
                <a:cubicBezTo>
                  <a:pt x="14352" y="13812"/>
                  <a:pt x="14618" y="13766"/>
                  <a:pt x="14794" y="13622"/>
                </a:cubicBezTo>
                <a:cubicBezTo>
                  <a:pt x="14919" y="13517"/>
                  <a:pt x="15003" y="13329"/>
                  <a:pt x="15024" y="13141"/>
                </a:cubicBezTo>
                <a:cubicBezTo>
                  <a:pt x="16405" y="9375"/>
                  <a:pt x="17849" y="5629"/>
                  <a:pt x="19188" y="1842"/>
                </a:cubicBezTo>
                <a:cubicBezTo>
                  <a:pt x="19481" y="1193"/>
                  <a:pt x="19627" y="900"/>
                  <a:pt x="18895" y="670"/>
                </a:cubicBezTo>
                <a:cubicBezTo>
                  <a:pt x="18121" y="419"/>
                  <a:pt x="17074" y="461"/>
                  <a:pt x="16237" y="356"/>
                </a:cubicBezTo>
                <a:cubicBezTo>
                  <a:pt x="15191" y="231"/>
                  <a:pt x="14145" y="126"/>
                  <a:pt x="13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txBox="1"/>
          <p:nvPr/>
        </p:nvSpPr>
        <p:spPr>
          <a:xfrm>
            <a:off x="497825" y="3872500"/>
            <a:ext cx="540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There is significance between the two groups..</a:t>
            </a:r>
            <a:endParaRPr>
              <a:latin typeface="Roboto"/>
              <a:ea typeface="Roboto"/>
              <a:cs typeface="Roboto"/>
              <a:sym typeface="Roboto"/>
            </a:endParaRPr>
          </a:p>
        </p:txBody>
      </p:sp>
      <p:pic>
        <p:nvPicPr>
          <p:cNvPr id="363" name="Google Shape;363;p31"/>
          <p:cNvPicPr preferRelativeResize="0"/>
          <p:nvPr/>
        </p:nvPicPr>
        <p:blipFill>
          <a:blip r:embed="rId3">
            <a:alphaModFix/>
          </a:blip>
          <a:stretch>
            <a:fillRect/>
          </a:stretch>
        </p:blipFill>
        <p:spPr>
          <a:xfrm>
            <a:off x="497825" y="1962725"/>
            <a:ext cx="6968100" cy="15198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4"/>
          <p:cNvSpPr/>
          <p:nvPr/>
        </p:nvSpPr>
        <p:spPr>
          <a:xfrm>
            <a:off x="3042500" y="2510169"/>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accent2"/>
          </a:solidFill>
          <a:ln>
            <a:noFill/>
          </a:ln>
        </p:spPr>
      </p:sp>
      <p:sp>
        <p:nvSpPr>
          <p:cNvPr id="90" name="Google Shape;90;p14"/>
          <p:cNvSpPr/>
          <p:nvPr/>
        </p:nvSpPr>
        <p:spPr>
          <a:xfrm>
            <a:off x="3045200" y="3762706"/>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accent3"/>
          </a:solidFill>
          <a:ln>
            <a:noFill/>
          </a:ln>
        </p:spPr>
      </p:sp>
      <p:sp>
        <p:nvSpPr>
          <p:cNvPr id="91" name="Google Shape;91;p14"/>
          <p:cNvSpPr/>
          <p:nvPr/>
        </p:nvSpPr>
        <p:spPr>
          <a:xfrm>
            <a:off x="3086325" y="1280156"/>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dk2"/>
          </a:solidFill>
          <a:ln>
            <a:noFill/>
          </a:ln>
        </p:spPr>
      </p:sp>
      <p:sp>
        <p:nvSpPr>
          <p:cNvPr id="92" name="Google Shape;92;p14"/>
          <p:cNvSpPr/>
          <p:nvPr/>
        </p:nvSpPr>
        <p:spPr>
          <a:xfrm>
            <a:off x="210076" y="2509444"/>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lt2"/>
          </a:solidFill>
          <a:ln>
            <a:noFill/>
          </a:ln>
        </p:spPr>
      </p:sp>
      <p:sp>
        <p:nvSpPr>
          <p:cNvPr id="93" name="Google Shape;93;p14"/>
          <p:cNvSpPr/>
          <p:nvPr/>
        </p:nvSpPr>
        <p:spPr>
          <a:xfrm>
            <a:off x="210076" y="3759044"/>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dk2"/>
          </a:solidFill>
          <a:ln>
            <a:noFill/>
          </a:ln>
        </p:spPr>
      </p:sp>
      <p:sp>
        <p:nvSpPr>
          <p:cNvPr id="94" name="Google Shape;94;p14"/>
          <p:cNvSpPr/>
          <p:nvPr/>
        </p:nvSpPr>
        <p:spPr>
          <a:xfrm>
            <a:off x="210076" y="1284044"/>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accent1"/>
          </a:solidFill>
          <a:ln>
            <a:noFill/>
          </a:ln>
        </p:spPr>
      </p:sp>
      <p:sp>
        <p:nvSpPr>
          <p:cNvPr id="95" name="Google Shape;95;p14"/>
          <p:cNvSpPr/>
          <p:nvPr/>
        </p:nvSpPr>
        <p:spPr>
          <a:xfrm>
            <a:off x="3050450" y="3763637"/>
            <a:ext cx="802500" cy="802500"/>
          </a:xfrm>
          <a:prstGeom prst="arc">
            <a:avLst>
              <a:gd name="adj1" fmla="val 16200000"/>
              <a:gd name="adj2" fmla="val 2379388"/>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a:off x="3089000" y="1279562"/>
            <a:ext cx="807600" cy="807600"/>
          </a:xfrm>
          <a:prstGeom prst="arc">
            <a:avLst>
              <a:gd name="adj1" fmla="val 16200000"/>
              <a:gd name="adj2" fmla="val 13255995"/>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3045175" y="2521150"/>
            <a:ext cx="807600" cy="807600"/>
          </a:xfrm>
          <a:prstGeom prst="arc">
            <a:avLst>
              <a:gd name="adj1" fmla="val 16200000"/>
              <a:gd name="adj2" fmla="val 6947153"/>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txBox="1">
            <a:spLocks noGrp="1"/>
          </p:cNvSpPr>
          <p:nvPr>
            <p:ph type="title"/>
          </p:nvPr>
        </p:nvSpPr>
        <p:spPr>
          <a:xfrm>
            <a:off x="457200" y="41147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99" name="Google Shape;99;p14"/>
          <p:cNvSpPr txBox="1"/>
          <p:nvPr/>
        </p:nvSpPr>
        <p:spPr>
          <a:xfrm>
            <a:off x="1255888" y="1500925"/>
            <a:ext cx="17337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Reading the Dataset</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00" name="Google Shape;100;p14"/>
          <p:cNvSpPr txBox="1"/>
          <p:nvPr/>
        </p:nvSpPr>
        <p:spPr>
          <a:xfrm>
            <a:off x="1255900" y="2535025"/>
            <a:ext cx="17337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Descriptive statistics</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01" name="Google Shape;101;p14"/>
          <p:cNvSpPr txBox="1"/>
          <p:nvPr/>
        </p:nvSpPr>
        <p:spPr>
          <a:xfrm>
            <a:off x="1161911" y="3990000"/>
            <a:ext cx="1733700" cy="34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Graphics</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02" name="Google Shape;102;p14"/>
          <p:cNvSpPr txBox="1"/>
          <p:nvPr/>
        </p:nvSpPr>
        <p:spPr>
          <a:xfrm>
            <a:off x="3495851" y="1514338"/>
            <a:ext cx="2321100" cy="34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Outlier detection</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03" name="Google Shape;103;p14"/>
          <p:cNvSpPr txBox="1"/>
          <p:nvPr/>
        </p:nvSpPr>
        <p:spPr>
          <a:xfrm>
            <a:off x="3937850" y="2498350"/>
            <a:ext cx="2094000" cy="8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Testing for normality/ homoscedasticity</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04" name="Google Shape;104;p14"/>
          <p:cNvSpPr txBox="1"/>
          <p:nvPr/>
        </p:nvSpPr>
        <p:spPr>
          <a:xfrm>
            <a:off x="3894025" y="3927700"/>
            <a:ext cx="1998600" cy="47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Statistical Inference</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05" name="Google Shape;105;p14"/>
          <p:cNvSpPr txBox="1"/>
          <p:nvPr/>
        </p:nvSpPr>
        <p:spPr>
          <a:xfrm>
            <a:off x="3042355" y="1551521"/>
            <a:ext cx="8955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Fira Sans Extra Condensed SemiBold"/>
                <a:ea typeface="Fira Sans Extra Condensed SemiBold"/>
                <a:cs typeface="Fira Sans Extra Condensed SemiBold"/>
                <a:sym typeface="Fira Sans Extra Condensed SemiBold"/>
              </a:rPr>
              <a:t>4</a:t>
            </a:r>
            <a:endParaRPr sz="25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06" name="Google Shape;106;p14"/>
          <p:cNvSpPr txBox="1"/>
          <p:nvPr/>
        </p:nvSpPr>
        <p:spPr>
          <a:xfrm>
            <a:off x="2998530" y="2793112"/>
            <a:ext cx="8955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Fira Sans Extra Condensed SemiBold"/>
                <a:ea typeface="Fira Sans Extra Condensed SemiBold"/>
                <a:cs typeface="Fira Sans Extra Condensed SemiBold"/>
                <a:sym typeface="Fira Sans Extra Condensed SemiBold"/>
              </a:rPr>
              <a:t>5</a:t>
            </a:r>
            <a:endParaRPr sz="25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07" name="Google Shape;107;p14"/>
          <p:cNvSpPr txBox="1"/>
          <p:nvPr/>
        </p:nvSpPr>
        <p:spPr>
          <a:xfrm>
            <a:off x="3001230" y="4033024"/>
            <a:ext cx="8955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Fira Sans Extra Condensed SemiBold"/>
                <a:ea typeface="Fira Sans Extra Condensed SemiBold"/>
                <a:cs typeface="Fira Sans Extra Condensed SemiBold"/>
                <a:sym typeface="Fira Sans Extra Condensed SemiBold"/>
              </a:rPr>
              <a:t>6</a:t>
            </a:r>
            <a:endParaRPr sz="25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08" name="Google Shape;108;p14"/>
          <p:cNvSpPr/>
          <p:nvPr/>
        </p:nvSpPr>
        <p:spPr>
          <a:xfrm>
            <a:off x="210075" y="3757350"/>
            <a:ext cx="807600" cy="807600"/>
          </a:xfrm>
          <a:prstGeom prst="arc">
            <a:avLst>
              <a:gd name="adj1" fmla="val 16200000"/>
              <a:gd name="adj2" fmla="val 8366389"/>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210075" y="1283400"/>
            <a:ext cx="807600" cy="807600"/>
          </a:xfrm>
          <a:prstGeom prst="arc">
            <a:avLst>
              <a:gd name="adj1" fmla="val 16200000"/>
              <a:gd name="adj2" fmla="val 3897946"/>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p:nvPr/>
        </p:nvSpPr>
        <p:spPr>
          <a:xfrm>
            <a:off x="210175" y="2520475"/>
            <a:ext cx="807600" cy="807600"/>
          </a:xfrm>
          <a:prstGeom prst="arc">
            <a:avLst>
              <a:gd name="adj1" fmla="val 16200000"/>
              <a:gd name="adj2" fmla="val 20951383"/>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txBox="1"/>
          <p:nvPr/>
        </p:nvSpPr>
        <p:spPr>
          <a:xfrm>
            <a:off x="163480" y="1555409"/>
            <a:ext cx="895500" cy="26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dk1"/>
                </a:solidFill>
                <a:latin typeface="Fira Sans Extra Condensed SemiBold"/>
                <a:ea typeface="Fira Sans Extra Condensed SemiBold"/>
                <a:cs typeface="Fira Sans Extra Condensed SemiBold"/>
                <a:sym typeface="Fira Sans Extra Condensed SemiBold"/>
              </a:rPr>
              <a:t>     1 </a:t>
            </a:r>
            <a:endParaRPr sz="25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12" name="Google Shape;112;p14"/>
          <p:cNvSpPr txBox="1"/>
          <p:nvPr/>
        </p:nvSpPr>
        <p:spPr>
          <a:xfrm>
            <a:off x="163480" y="2792387"/>
            <a:ext cx="895500" cy="26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dk1"/>
                </a:solidFill>
                <a:latin typeface="Fira Sans Extra Condensed SemiBold"/>
                <a:ea typeface="Fira Sans Extra Condensed SemiBold"/>
                <a:cs typeface="Fira Sans Extra Condensed SemiBold"/>
                <a:sym typeface="Fira Sans Extra Condensed SemiBold"/>
              </a:rPr>
              <a:t>    2 </a:t>
            </a:r>
            <a:endParaRPr sz="25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13" name="Google Shape;113;p14"/>
          <p:cNvSpPr txBox="1"/>
          <p:nvPr/>
        </p:nvSpPr>
        <p:spPr>
          <a:xfrm>
            <a:off x="163480" y="4029362"/>
            <a:ext cx="8955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Fira Sans Extra Condensed SemiBold"/>
                <a:ea typeface="Fira Sans Extra Condensed SemiBold"/>
                <a:cs typeface="Fira Sans Extra Condensed SemiBold"/>
                <a:sym typeface="Fira Sans Extra Condensed SemiBold"/>
              </a:rPr>
              <a:t>3</a:t>
            </a:r>
            <a:endParaRPr sz="2500">
              <a:solidFill>
                <a:schemeClr val="dk1"/>
              </a:solidFill>
              <a:latin typeface="Fira Sans Extra Condensed SemiBold"/>
              <a:ea typeface="Fira Sans Extra Condensed SemiBold"/>
              <a:cs typeface="Fira Sans Extra Condensed SemiBold"/>
              <a:sym typeface="Fira Sans Extra Condensed SemiBold"/>
            </a:endParaRPr>
          </a:p>
        </p:txBody>
      </p:sp>
      <p:grpSp>
        <p:nvGrpSpPr>
          <p:cNvPr id="114" name="Google Shape;114;p14"/>
          <p:cNvGrpSpPr/>
          <p:nvPr/>
        </p:nvGrpSpPr>
        <p:grpSpPr>
          <a:xfrm>
            <a:off x="2857950" y="498475"/>
            <a:ext cx="385525" cy="473925"/>
            <a:chOff x="3551850" y="1519175"/>
            <a:chExt cx="385525" cy="473925"/>
          </a:xfrm>
        </p:grpSpPr>
        <p:sp>
          <p:nvSpPr>
            <p:cNvPr id="115" name="Google Shape;115;p14"/>
            <p:cNvSpPr/>
            <p:nvPr/>
          </p:nvSpPr>
          <p:spPr>
            <a:xfrm>
              <a:off x="3551850" y="1519175"/>
              <a:ext cx="385525" cy="473925"/>
            </a:xfrm>
            <a:custGeom>
              <a:avLst/>
              <a:gdLst/>
              <a:ahLst/>
              <a:cxnLst/>
              <a:rect l="l" t="t" r="r" b="b"/>
              <a:pathLst>
                <a:path w="15421" h="18957" extrusionOk="0">
                  <a:moveTo>
                    <a:pt x="10797" y="753"/>
                  </a:moveTo>
                  <a:cubicBezTo>
                    <a:pt x="12052" y="2197"/>
                    <a:pt x="13517" y="3452"/>
                    <a:pt x="14730" y="4938"/>
                  </a:cubicBezTo>
                  <a:lnTo>
                    <a:pt x="14772" y="5001"/>
                  </a:lnTo>
                  <a:lnTo>
                    <a:pt x="14772" y="5105"/>
                  </a:lnTo>
                  <a:cubicBezTo>
                    <a:pt x="13538" y="4750"/>
                    <a:pt x="12241" y="4624"/>
                    <a:pt x="10943" y="4499"/>
                  </a:cubicBezTo>
                  <a:cubicBezTo>
                    <a:pt x="11111" y="3285"/>
                    <a:pt x="11236" y="1883"/>
                    <a:pt x="10797" y="753"/>
                  </a:cubicBezTo>
                  <a:close/>
                  <a:moveTo>
                    <a:pt x="10044" y="669"/>
                  </a:moveTo>
                  <a:cubicBezTo>
                    <a:pt x="10671" y="1778"/>
                    <a:pt x="10441" y="3473"/>
                    <a:pt x="10274" y="4687"/>
                  </a:cubicBezTo>
                  <a:cubicBezTo>
                    <a:pt x="10253" y="4917"/>
                    <a:pt x="10357" y="5063"/>
                    <a:pt x="10588" y="5105"/>
                  </a:cubicBezTo>
                  <a:cubicBezTo>
                    <a:pt x="11927" y="5231"/>
                    <a:pt x="13287" y="5377"/>
                    <a:pt x="14584" y="5733"/>
                  </a:cubicBezTo>
                  <a:cubicBezTo>
                    <a:pt x="14626" y="5743"/>
                    <a:pt x="14662" y="5749"/>
                    <a:pt x="14694" y="5749"/>
                  </a:cubicBezTo>
                  <a:cubicBezTo>
                    <a:pt x="14725" y="5749"/>
                    <a:pt x="14751" y="5743"/>
                    <a:pt x="14772" y="5733"/>
                  </a:cubicBezTo>
                  <a:lnTo>
                    <a:pt x="14772" y="5733"/>
                  </a:lnTo>
                  <a:cubicBezTo>
                    <a:pt x="14751" y="9876"/>
                    <a:pt x="14584" y="14040"/>
                    <a:pt x="14772" y="18203"/>
                  </a:cubicBezTo>
                  <a:cubicBezTo>
                    <a:pt x="10253" y="18203"/>
                    <a:pt x="5754" y="18308"/>
                    <a:pt x="1214" y="18308"/>
                  </a:cubicBezTo>
                  <a:cubicBezTo>
                    <a:pt x="1360" y="12659"/>
                    <a:pt x="837" y="7009"/>
                    <a:pt x="649" y="1360"/>
                  </a:cubicBezTo>
                  <a:cubicBezTo>
                    <a:pt x="3787" y="1172"/>
                    <a:pt x="6905" y="732"/>
                    <a:pt x="10044" y="669"/>
                  </a:cubicBezTo>
                  <a:close/>
                  <a:moveTo>
                    <a:pt x="10875" y="1"/>
                  </a:moveTo>
                  <a:cubicBezTo>
                    <a:pt x="10842" y="1"/>
                    <a:pt x="10809" y="8"/>
                    <a:pt x="10776" y="21"/>
                  </a:cubicBezTo>
                  <a:lnTo>
                    <a:pt x="10713" y="21"/>
                  </a:lnTo>
                  <a:cubicBezTo>
                    <a:pt x="10650" y="20"/>
                    <a:pt x="10587" y="20"/>
                    <a:pt x="10524" y="20"/>
                  </a:cubicBezTo>
                  <a:cubicBezTo>
                    <a:pt x="7115" y="20"/>
                    <a:pt x="3724" y="568"/>
                    <a:pt x="314" y="732"/>
                  </a:cubicBezTo>
                  <a:cubicBezTo>
                    <a:pt x="251" y="732"/>
                    <a:pt x="230" y="753"/>
                    <a:pt x="168" y="753"/>
                  </a:cubicBezTo>
                  <a:cubicBezTo>
                    <a:pt x="84" y="795"/>
                    <a:pt x="0" y="879"/>
                    <a:pt x="0" y="1046"/>
                  </a:cubicBezTo>
                  <a:cubicBezTo>
                    <a:pt x="147" y="6842"/>
                    <a:pt x="733" y="12680"/>
                    <a:pt x="565" y="18475"/>
                  </a:cubicBezTo>
                  <a:cubicBezTo>
                    <a:pt x="565" y="18643"/>
                    <a:pt x="649" y="18727"/>
                    <a:pt x="753" y="18768"/>
                  </a:cubicBezTo>
                  <a:cubicBezTo>
                    <a:pt x="795" y="18873"/>
                    <a:pt x="879" y="18957"/>
                    <a:pt x="1046" y="18957"/>
                  </a:cubicBezTo>
                  <a:cubicBezTo>
                    <a:pt x="5691" y="18957"/>
                    <a:pt x="10357" y="18852"/>
                    <a:pt x="14982" y="18852"/>
                  </a:cubicBezTo>
                  <a:cubicBezTo>
                    <a:pt x="15044" y="18852"/>
                    <a:pt x="15107" y="18831"/>
                    <a:pt x="15149" y="18810"/>
                  </a:cubicBezTo>
                  <a:cubicBezTo>
                    <a:pt x="15295" y="18810"/>
                    <a:pt x="15421" y="18706"/>
                    <a:pt x="15421" y="18496"/>
                  </a:cubicBezTo>
                  <a:cubicBezTo>
                    <a:pt x="15191" y="13998"/>
                    <a:pt x="15400" y="9499"/>
                    <a:pt x="15400" y="5001"/>
                  </a:cubicBezTo>
                  <a:cubicBezTo>
                    <a:pt x="15400" y="4854"/>
                    <a:pt x="15316" y="4750"/>
                    <a:pt x="15254" y="4708"/>
                  </a:cubicBezTo>
                  <a:cubicBezTo>
                    <a:pt x="15254" y="4624"/>
                    <a:pt x="15212" y="4540"/>
                    <a:pt x="15170" y="4478"/>
                  </a:cubicBezTo>
                  <a:cubicBezTo>
                    <a:pt x="13914" y="2929"/>
                    <a:pt x="12366" y="1611"/>
                    <a:pt x="11090" y="105"/>
                  </a:cubicBezTo>
                  <a:cubicBezTo>
                    <a:pt x="11018" y="33"/>
                    <a:pt x="10947" y="1"/>
                    <a:pt x="10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a:off x="3591075" y="1589725"/>
              <a:ext cx="102550" cy="110975"/>
            </a:xfrm>
            <a:custGeom>
              <a:avLst/>
              <a:gdLst/>
              <a:ahLst/>
              <a:cxnLst/>
              <a:rect l="l" t="t" r="r" b="b"/>
              <a:pathLst>
                <a:path w="4102" h="4439" extrusionOk="0">
                  <a:moveTo>
                    <a:pt x="3470" y="1"/>
                  </a:moveTo>
                  <a:cubicBezTo>
                    <a:pt x="2473" y="1"/>
                    <a:pt x="1475" y="128"/>
                    <a:pt x="440" y="128"/>
                  </a:cubicBezTo>
                  <a:cubicBezTo>
                    <a:pt x="21" y="149"/>
                    <a:pt x="0" y="819"/>
                    <a:pt x="440" y="819"/>
                  </a:cubicBezTo>
                  <a:cubicBezTo>
                    <a:pt x="879" y="819"/>
                    <a:pt x="1361" y="777"/>
                    <a:pt x="1800" y="735"/>
                  </a:cubicBezTo>
                  <a:lnTo>
                    <a:pt x="1800" y="4125"/>
                  </a:lnTo>
                  <a:cubicBezTo>
                    <a:pt x="1800" y="4334"/>
                    <a:pt x="1962" y="4438"/>
                    <a:pt x="2124" y="4438"/>
                  </a:cubicBezTo>
                  <a:cubicBezTo>
                    <a:pt x="2286" y="4438"/>
                    <a:pt x="2449" y="4334"/>
                    <a:pt x="2449" y="4125"/>
                  </a:cubicBezTo>
                  <a:lnTo>
                    <a:pt x="2449" y="672"/>
                  </a:lnTo>
                  <a:cubicBezTo>
                    <a:pt x="2744" y="657"/>
                    <a:pt x="3030" y="643"/>
                    <a:pt x="3320" y="643"/>
                  </a:cubicBezTo>
                  <a:cubicBezTo>
                    <a:pt x="3440" y="643"/>
                    <a:pt x="3560" y="645"/>
                    <a:pt x="3683" y="651"/>
                  </a:cubicBezTo>
                  <a:cubicBezTo>
                    <a:pt x="4102" y="651"/>
                    <a:pt x="4102" y="3"/>
                    <a:pt x="3683" y="3"/>
                  </a:cubicBezTo>
                  <a:cubicBezTo>
                    <a:pt x="3612" y="1"/>
                    <a:pt x="3541" y="1"/>
                    <a:pt x="3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p:nvPr/>
          </p:nvSpPr>
          <p:spPr>
            <a:xfrm>
              <a:off x="3689150" y="1638625"/>
              <a:ext cx="71400" cy="63050"/>
            </a:xfrm>
            <a:custGeom>
              <a:avLst/>
              <a:gdLst/>
              <a:ahLst/>
              <a:cxnLst/>
              <a:rect l="l" t="t" r="r" b="b"/>
              <a:pathLst>
                <a:path w="2856" h="2522" extrusionOk="0">
                  <a:moveTo>
                    <a:pt x="1821" y="0"/>
                  </a:moveTo>
                  <a:cubicBezTo>
                    <a:pt x="1721" y="0"/>
                    <a:pt x="1618" y="41"/>
                    <a:pt x="1539" y="139"/>
                  </a:cubicBezTo>
                  <a:cubicBezTo>
                    <a:pt x="1455" y="244"/>
                    <a:pt x="1392" y="369"/>
                    <a:pt x="1287" y="474"/>
                  </a:cubicBezTo>
                  <a:cubicBezTo>
                    <a:pt x="1141" y="369"/>
                    <a:pt x="995" y="265"/>
                    <a:pt x="869" y="160"/>
                  </a:cubicBezTo>
                  <a:cubicBezTo>
                    <a:pt x="807" y="122"/>
                    <a:pt x="748" y="106"/>
                    <a:pt x="692" y="106"/>
                  </a:cubicBezTo>
                  <a:cubicBezTo>
                    <a:pt x="407" y="106"/>
                    <a:pt x="233" y="536"/>
                    <a:pt x="513" y="746"/>
                  </a:cubicBezTo>
                  <a:cubicBezTo>
                    <a:pt x="660" y="809"/>
                    <a:pt x="785" y="913"/>
                    <a:pt x="890" y="997"/>
                  </a:cubicBezTo>
                  <a:cubicBezTo>
                    <a:pt x="660" y="1311"/>
                    <a:pt x="409" y="1604"/>
                    <a:pt x="179" y="1917"/>
                  </a:cubicBezTo>
                  <a:cubicBezTo>
                    <a:pt x="1" y="2176"/>
                    <a:pt x="235" y="2521"/>
                    <a:pt x="475" y="2521"/>
                  </a:cubicBezTo>
                  <a:cubicBezTo>
                    <a:pt x="547" y="2521"/>
                    <a:pt x="619" y="2491"/>
                    <a:pt x="681" y="2420"/>
                  </a:cubicBezTo>
                  <a:cubicBezTo>
                    <a:pt x="932" y="2106"/>
                    <a:pt x="1183" y="1792"/>
                    <a:pt x="1413" y="1478"/>
                  </a:cubicBezTo>
                  <a:cubicBezTo>
                    <a:pt x="1664" y="1729"/>
                    <a:pt x="1936" y="2001"/>
                    <a:pt x="2166" y="2252"/>
                  </a:cubicBezTo>
                  <a:cubicBezTo>
                    <a:pt x="2235" y="2326"/>
                    <a:pt x="2314" y="2357"/>
                    <a:pt x="2390" y="2357"/>
                  </a:cubicBezTo>
                  <a:cubicBezTo>
                    <a:pt x="2636" y="2357"/>
                    <a:pt x="2855" y="2032"/>
                    <a:pt x="2647" y="1792"/>
                  </a:cubicBezTo>
                  <a:cubicBezTo>
                    <a:pt x="2355" y="1499"/>
                    <a:pt x="2083" y="1206"/>
                    <a:pt x="1811" y="913"/>
                  </a:cubicBezTo>
                  <a:cubicBezTo>
                    <a:pt x="1915" y="767"/>
                    <a:pt x="2020" y="641"/>
                    <a:pt x="2124" y="474"/>
                  </a:cubicBezTo>
                  <a:cubicBezTo>
                    <a:pt x="2287" y="237"/>
                    <a:pt x="2063" y="0"/>
                    <a:pt x="1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p:nvPr/>
          </p:nvSpPr>
          <p:spPr>
            <a:xfrm>
              <a:off x="3622975" y="1758225"/>
              <a:ext cx="245875" cy="23550"/>
            </a:xfrm>
            <a:custGeom>
              <a:avLst/>
              <a:gdLst/>
              <a:ahLst/>
              <a:cxnLst/>
              <a:rect l="l" t="t" r="r" b="b"/>
              <a:pathLst>
                <a:path w="9835" h="942" extrusionOk="0">
                  <a:moveTo>
                    <a:pt x="9416" y="0"/>
                  </a:moveTo>
                  <a:cubicBezTo>
                    <a:pt x="6403" y="42"/>
                    <a:pt x="3432" y="272"/>
                    <a:pt x="419" y="293"/>
                  </a:cubicBezTo>
                  <a:cubicBezTo>
                    <a:pt x="1" y="293"/>
                    <a:pt x="1" y="942"/>
                    <a:pt x="419" y="942"/>
                  </a:cubicBezTo>
                  <a:cubicBezTo>
                    <a:pt x="3432" y="921"/>
                    <a:pt x="6403" y="691"/>
                    <a:pt x="9416" y="670"/>
                  </a:cubicBezTo>
                  <a:cubicBezTo>
                    <a:pt x="9835" y="670"/>
                    <a:pt x="9835" y="0"/>
                    <a:pt x="94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a:off x="3622975" y="1814700"/>
              <a:ext cx="245875" cy="23575"/>
            </a:xfrm>
            <a:custGeom>
              <a:avLst/>
              <a:gdLst/>
              <a:ahLst/>
              <a:cxnLst/>
              <a:rect l="l" t="t" r="r" b="b"/>
              <a:pathLst>
                <a:path w="9835" h="943" extrusionOk="0">
                  <a:moveTo>
                    <a:pt x="9416" y="1"/>
                  </a:moveTo>
                  <a:cubicBezTo>
                    <a:pt x="6403" y="22"/>
                    <a:pt x="3432" y="252"/>
                    <a:pt x="419" y="294"/>
                  </a:cubicBezTo>
                  <a:cubicBezTo>
                    <a:pt x="1" y="294"/>
                    <a:pt x="1" y="942"/>
                    <a:pt x="419" y="942"/>
                  </a:cubicBezTo>
                  <a:cubicBezTo>
                    <a:pt x="3432" y="921"/>
                    <a:pt x="6403" y="670"/>
                    <a:pt x="9416" y="649"/>
                  </a:cubicBezTo>
                  <a:cubicBezTo>
                    <a:pt x="9835" y="649"/>
                    <a:pt x="9835" y="1"/>
                    <a:pt x="9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a:off x="3622975" y="1871675"/>
              <a:ext cx="245875" cy="23625"/>
            </a:xfrm>
            <a:custGeom>
              <a:avLst/>
              <a:gdLst/>
              <a:ahLst/>
              <a:cxnLst/>
              <a:rect l="l" t="t" r="r" b="b"/>
              <a:pathLst>
                <a:path w="9835" h="945" extrusionOk="0">
                  <a:moveTo>
                    <a:pt x="9453" y="1"/>
                  </a:moveTo>
                  <a:cubicBezTo>
                    <a:pt x="9441" y="1"/>
                    <a:pt x="9429" y="1"/>
                    <a:pt x="9416" y="2"/>
                  </a:cubicBezTo>
                  <a:cubicBezTo>
                    <a:pt x="6403" y="23"/>
                    <a:pt x="3432" y="254"/>
                    <a:pt x="419" y="274"/>
                  </a:cubicBezTo>
                  <a:cubicBezTo>
                    <a:pt x="1" y="274"/>
                    <a:pt x="1" y="944"/>
                    <a:pt x="419" y="944"/>
                  </a:cubicBezTo>
                  <a:cubicBezTo>
                    <a:pt x="3432" y="902"/>
                    <a:pt x="6403" y="672"/>
                    <a:pt x="9416" y="651"/>
                  </a:cubicBezTo>
                  <a:cubicBezTo>
                    <a:pt x="9822" y="631"/>
                    <a:pt x="9835" y="1"/>
                    <a:pt x="9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14"/>
          <p:cNvSpPr/>
          <p:nvPr/>
        </p:nvSpPr>
        <p:spPr>
          <a:xfrm>
            <a:off x="6163526" y="3763619"/>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lt2"/>
          </a:solidFill>
          <a:ln>
            <a:noFill/>
          </a:ln>
        </p:spPr>
      </p:sp>
      <p:sp>
        <p:nvSpPr>
          <p:cNvPr id="122" name="Google Shape;122;p14"/>
          <p:cNvSpPr txBox="1"/>
          <p:nvPr/>
        </p:nvSpPr>
        <p:spPr>
          <a:xfrm>
            <a:off x="7209350" y="3789200"/>
            <a:ext cx="17337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Conclusion</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23" name="Google Shape;123;p14"/>
          <p:cNvSpPr/>
          <p:nvPr/>
        </p:nvSpPr>
        <p:spPr>
          <a:xfrm>
            <a:off x="6163625" y="3774650"/>
            <a:ext cx="807600" cy="807600"/>
          </a:xfrm>
          <a:prstGeom prst="arc">
            <a:avLst>
              <a:gd name="adj1" fmla="val 16200000"/>
              <a:gd name="adj2" fmla="val 20951383"/>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txBox="1"/>
          <p:nvPr/>
        </p:nvSpPr>
        <p:spPr>
          <a:xfrm>
            <a:off x="6116930" y="4046562"/>
            <a:ext cx="895500" cy="26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dk1"/>
                </a:solidFill>
                <a:latin typeface="Fira Sans Extra Condensed SemiBold"/>
                <a:ea typeface="Fira Sans Extra Condensed SemiBold"/>
                <a:cs typeface="Fira Sans Extra Condensed SemiBold"/>
                <a:sym typeface="Fira Sans Extra Condensed SemiBold"/>
              </a:rPr>
              <a:t>    9</a:t>
            </a:r>
            <a:endParaRPr sz="25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25" name="Google Shape;125;p14"/>
          <p:cNvSpPr/>
          <p:nvPr/>
        </p:nvSpPr>
        <p:spPr>
          <a:xfrm>
            <a:off x="6163526" y="2642169"/>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accent1"/>
          </a:solidFill>
          <a:ln>
            <a:noFill/>
          </a:ln>
        </p:spPr>
      </p:sp>
      <p:sp>
        <p:nvSpPr>
          <p:cNvPr id="126" name="Google Shape;126;p14"/>
          <p:cNvSpPr txBox="1"/>
          <p:nvPr/>
        </p:nvSpPr>
        <p:spPr>
          <a:xfrm>
            <a:off x="7209338" y="2859050"/>
            <a:ext cx="17337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Linear model</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27" name="Google Shape;127;p14"/>
          <p:cNvSpPr/>
          <p:nvPr/>
        </p:nvSpPr>
        <p:spPr>
          <a:xfrm>
            <a:off x="6163525" y="2641525"/>
            <a:ext cx="807600" cy="807600"/>
          </a:xfrm>
          <a:prstGeom prst="arc">
            <a:avLst>
              <a:gd name="adj1" fmla="val 16200000"/>
              <a:gd name="adj2" fmla="val 3897946"/>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txBox="1"/>
          <p:nvPr/>
        </p:nvSpPr>
        <p:spPr>
          <a:xfrm>
            <a:off x="6116930" y="2913534"/>
            <a:ext cx="895500" cy="26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dk1"/>
                </a:solidFill>
                <a:latin typeface="Fira Sans Extra Condensed SemiBold"/>
                <a:ea typeface="Fira Sans Extra Condensed SemiBold"/>
                <a:cs typeface="Fira Sans Extra Condensed SemiBold"/>
                <a:sym typeface="Fira Sans Extra Condensed SemiBold"/>
              </a:rPr>
              <a:t>     8</a:t>
            </a:r>
            <a:endParaRPr sz="25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29" name="Google Shape;129;p14"/>
          <p:cNvSpPr/>
          <p:nvPr/>
        </p:nvSpPr>
        <p:spPr>
          <a:xfrm>
            <a:off x="6075825" y="1305781"/>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accent2"/>
          </a:solidFill>
          <a:ln>
            <a:noFill/>
          </a:ln>
        </p:spPr>
      </p:sp>
      <p:sp>
        <p:nvSpPr>
          <p:cNvPr id="130" name="Google Shape;130;p14"/>
          <p:cNvSpPr/>
          <p:nvPr/>
        </p:nvSpPr>
        <p:spPr>
          <a:xfrm>
            <a:off x="6078500" y="1316762"/>
            <a:ext cx="807600" cy="807600"/>
          </a:xfrm>
          <a:prstGeom prst="arc">
            <a:avLst>
              <a:gd name="adj1" fmla="val 16200000"/>
              <a:gd name="adj2" fmla="val 6947153"/>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txBox="1"/>
          <p:nvPr/>
        </p:nvSpPr>
        <p:spPr>
          <a:xfrm>
            <a:off x="6971175" y="1293963"/>
            <a:ext cx="2094000" cy="8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Hypothesis testing</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32" name="Google Shape;132;p14"/>
          <p:cNvSpPr txBox="1"/>
          <p:nvPr/>
        </p:nvSpPr>
        <p:spPr>
          <a:xfrm>
            <a:off x="6031855" y="1588724"/>
            <a:ext cx="8955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Fira Sans Extra Condensed SemiBold"/>
                <a:ea typeface="Fira Sans Extra Condensed SemiBold"/>
                <a:cs typeface="Fira Sans Extra Condensed SemiBold"/>
                <a:sym typeface="Fira Sans Extra Condensed SemiBold"/>
              </a:rPr>
              <a:t>7</a:t>
            </a:r>
            <a:endParaRPr sz="2500">
              <a:solidFill>
                <a:schemeClr val="dk1"/>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2"/>
          <p:cNvSpPr txBox="1">
            <a:spLocks noGrp="1"/>
          </p:cNvSpPr>
          <p:nvPr>
            <p:ph type="title"/>
          </p:nvPr>
        </p:nvSpPr>
        <p:spPr>
          <a:xfrm>
            <a:off x="1686375" y="255450"/>
            <a:ext cx="345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Hypothesis testing</a:t>
            </a:r>
            <a:endParaRPr sz="2000"/>
          </a:p>
          <a:p>
            <a:pPr marL="0" lvl="0" indent="0" algn="l" rtl="0">
              <a:spcBef>
                <a:spcPts val="0"/>
              </a:spcBef>
              <a:spcAft>
                <a:spcPts val="0"/>
              </a:spcAft>
              <a:buNone/>
            </a:pPr>
            <a:endParaRPr sz="2000"/>
          </a:p>
          <a:p>
            <a:pPr marL="0" lvl="0" indent="0" algn="l" rtl="0">
              <a:spcBef>
                <a:spcPts val="0"/>
              </a:spcBef>
              <a:spcAft>
                <a:spcPts val="0"/>
              </a:spcAft>
              <a:buNone/>
            </a:pPr>
            <a:endParaRPr sz="2400" b="1">
              <a:latin typeface="Arial"/>
              <a:ea typeface="Arial"/>
              <a:cs typeface="Arial"/>
              <a:sym typeface="Arial"/>
            </a:endParaRPr>
          </a:p>
        </p:txBody>
      </p:sp>
      <p:sp>
        <p:nvSpPr>
          <p:cNvPr id="369" name="Google Shape;369;p32"/>
          <p:cNvSpPr txBox="1"/>
          <p:nvPr/>
        </p:nvSpPr>
        <p:spPr>
          <a:xfrm>
            <a:off x="288600" y="1274900"/>
            <a:ext cx="8524800" cy="83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a:solidFill>
                  <a:schemeClr val="dk1"/>
                </a:solidFill>
                <a:highlight>
                  <a:srgbClr val="FFFFFF"/>
                </a:highlight>
                <a:latin typeface="Calibri"/>
                <a:ea typeface="Calibri"/>
                <a:cs typeface="Calibri"/>
                <a:sym typeface="Calibri"/>
              </a:rPr>
              <a:t>4.  MAXWT (finger-taps) is correlated with Ld72 concentration above and below 40.(</a:t>
            </a:r>
            <a:r>
              <a:rPr lang="en" b="1">
                <a:solidFill>
                  <a:schemeClr val="dk1"/>
                </a:solidFill>
                <a:highlight>
                  <a:srgbClr val="FFFFFF"/>
                </a:highlight>
                <a:latin typeface="Calibri"/>
                <a:ea typeface="Calibri"/>
                <a:cs typeface="Calibri"/>
                <a:sym typeface="Calibri"/>
              </a:rPr>
              <a:t>assess </a:t>
            </a:r>
            <a:r>
              <a:rPr lang="en" b="1">
                <a:solidFill>
                  <a:schemeClr val="dk1"/>
                </a:solidFill>
                <a:latin typeface="Calibri"/>
                <a:ea typeface="Calibri"/>
                <a:cs typeface="Calibri"/>
                <a:sym typeface="Calibri"/>
              </a:rPr>
              <a:t>heterosdacitsity</a:t>
            </a:r>
            <a:r>
              <a:rPr lang="en">
                <a:solidFill>
                  <a:schemeClr val="dk1"/>
                </a:solidFill>
                <a:highlight>
                  <a:srgbClr val="FFFFFF"/>
                </a:highlight>
                <a:latin typeface="Calibri"/>
                <a:ea typeface="Calibri"/>
                <a:cs typeface="Calibri"/>
                <a:sym typeface="Calibri"/>
              </a:rPr>
              <a:t>)</a:t>
            </a:r>
            <a:endParaRPr>
              <a:solidFill>
                <a:schemeClr val="dk1"/>
              </a:solidFill>
              <a:highlight>
                <a:srgbClr val="FFFFFF"/>
              </a:highlight>
              <a:latin typeface="Calibri"/>
              <a:ea typeface="Calibri"/>
              <a:cs typeface="Calibri"/>
              <a:sym typeface="Calibri"/>
            </a:endParaRPr>
          </a:p>
          <a:p>
            <a:pPr marL="0" lvl="0" indent="0" algn="l" rtl="0">
              <a:spcBef>
                <a:spcPts val="1200"/>
              </a:spcBef>
              <a:spcAft>
                <a:spcPts val="0"/>
              </a:spcAft>
              <a:buNone/>
            </a:pPr>
            <a:endParaRPr sz="1600"/>
          </a:p>
        </p:txBody>
      </p:sp>
      <p:sp>
        <p:nvSpPr>
          <p:cNvPr id="370" name="Google Shape;370;p32"/>
          <p:cNvSpPr/>
          <p:nvPr/>
        </p:nvSpPr>
        <p:spPr>
          <a:xfrm>
            <a:off x="438976" y="197606"/>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accent1"/>
          </a:solidFill>
          <a:ln w="19050" cap="flat" cmpd="sng">
            <a:solidFill>
              <a:schemeClr val="dk1"/>
            </a:solidFill>
            <a:prstDash val="solid"/>
            <a:round/>
            <a:headEnd type="none" w="med" len="med"/>
            <a:tailEnd type="none" w="med" len="med"/>
          </a:ln>
        </p:spPr>
      </p:sp>
      <p:sp>
        <p:nvSpPr>
          <p:cNvPr id="371" name="Google Shape;371;p32"/>
          <p:cNvSpPr/>
          <p:nvPr/>
        </p:nvSpPr>
        <p:spPr>
          <a:xfrm>
            <a:off x="372771" y="131113"/>
            <a:ext cx="926100" cy="92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2"/>
          <p:cNvSpPr/>
          <p:nvPr/>
        </p:nvSpPr>
        <p:spPr>
          <a:xfrm>
            <a:off x="571569" y="441068"/>
            <a:ext cx="435251" cy="306281"/>
          </a:xfrm>
          <a:custGeom>
            <a:avLst/>
            <a:gdLst/>
            <a:ahLst/>
            <a:cxnLst/>
            <a:rect l="l" t="t" r="r" b="b"/>
            <a:pathLst>
              <a:path w="19628" h="13812" extrusionOk="0">
                <a:moveTo>
                  <a:pt x="13141" y="377"/>
                </a:moveTo>
                <a:cubicBezTo>
                  <a:pt x="14584" y="545"/>
                  <a:pt x="16028" y="733"/>
                  <a:pt x="17472" y="880"/>
                </a:cubicBezTo>
                <a:cubicBezTo>
                  <a:pt x="17849" y="942"/>
                  <a:pt x="18414" y="900"/>
                  <a:pt x="18748" y="1152"/>
                </a:cubicBezTo>
                <a:cubicBezTo>
                  <a:pt x="19167" y="1465"/>
                  <a:pt x="18895" y="1696"/>
                  <a:pt x="18686" y="2240"/>
                </a:cubicBezTo>
                <a:lnTo>
                  <a:pt x="17911" y="4353"/>
                </a:lnTo>
                <a:cubicBezTo>
                  <a:pt x="16991" y="6822"/>
                  <a:pt x="16112" y="9249"/>
                  <a:pt x="15191" y="11718"/>
                </a:cubicBezTo>
                <a:cubicBezTo>
                  <a:pt x="15254" y="10714"/>
                  <a:pt x="15254" y="9730"/>
                  <a:pt x="15233" y="8726"/>
                </a:cubicBezTo>
                <a:cubicBezTo>
                  <a:pt x="15191" y="7701"/>
                  <a:pt x="15108" y="6654"/>
                  <a:pt x="14961" y="5650"/>
                </a:cubicBezTo>
                <a:cubicBezTo>
                  <a:pt x="14877" y="5085"/>
                  <a:pt x="14877" y="4437"/>
                  <a:pt x="14354" y="4123"/>
                </a:cubicBezTo>
                <a:cubicBezTo>
                  <a:pt x="13727" y="3725"/>
                  <a:pt x="12660" y="3830"/>
                  <a:pt x="11948" y="3767"/>
                </a:cubicBezTo>
                <a:cubicBezTo>
                  <a:pt x="10735" y="3621"/>
                  <a:pt x="9542" y="3516"/>
                  <a:pt x="8328" y="3453"/>
                </a:cubicBezTo>
                <a:cubicBezTo>
                  <a:pt x="7010" y="3349"/>
                  <a:pt x="5671" y="3265"/>
                  <a:pt x="4332" y="3202"/>
                </a:cubicBezTo>
                <a:cubicBezTo>
                  <a:pt x="4311" y="2637"/>
                  <a:pt x="4227" y="1465"/>
                  <a:pt x="4562" y="1152"/>
                </a:cubicBezTo>
                <a:cubicBezTo>
                  <a:pt x="4746" y="977"/>
                  <a:pt x="4957" y="924"/>
                  <a:pt x="5177" y="924"/>
                </a:cubicBezTo>
                <a:cubicBezTo>
                  <a:pt x="5460" y="924"/>
                  <a:pt x="5756" y="1012"/>
                  <a:pt x="6027" y="1047"/>
                </a:cubicBezTo>
                <a:lnTo>
                  <a:pt x="9856" y="1528"/>
                </a:lnTo>
                <a:cubicBezTo>
                  <a:pt x="10324" y="1593"/>
                  <a:pt x="11277" y="1894"/>
                  <a:pt x="11929" y="1894"/>
                </a:cubicBezTo>
                <a:cubicBezTo>
                  <a:pt x="12122" y="1894"/>
                  <a:pt x="12289" y="1867"/>
                  <a:pt x="12408" y="1800"/>
                </a:cubicBezTo>
                <a:cubicBezTo>
                  <a:pt x="12827" y="1591"/>
                  <a:pt x="12994" y="838"/>
                  <a:pt x="13141" y="377"/>
                </a:cubicBezTo>
                <a:close/>
                <a:moveTo>
                  <a:pt x="13099" y="1"/>
                </a:moveTo>
                <a:cubicBezTo>
                  <a:pt x="12994" y="1"/>
                  <a:pt x="12932" y="43"/>
                  <a:pt x="12911" y="126"/>
                </a:cubicBezTo>
                <a:cubicBezTo>
                  <a:pt x="12848" y="147"/>
                  <a:pt x="12806" y="168"/>
                  <a:pt x="12785" y="252"/>
                </a:cubicBezTo>
                <a:cubicBezTo>
                  <a:pt x="12680" y="566"/>
                  <a:pt x="12492" y="1277"/>
                  <a:pt x="12116" y="1424"/>
                </a:cubicBezTo>
                <a:cubicBezTo>
                  <a:pt x="12085" y="1439"/>
                  <a:pt x="12040" y="1445"/>
                  <a:pt x="11985" y="1445"/>
                </a:cubicBezTo>
                <a:cubicBezTo>
                  <a:pt x="11736" y="1445"/>
                  <a:pt x="11283" y="1315"/>
                  <a:pt x="11111" y="1298"/>
                </a:cubicBezTo>
                <a:cubicBezTo>
                  <a:pt x="10358" y="1193"/>
                  <a:pt x="9584" y="1110"/>
                  <a:pt x="8810" y="1005"/>
                </a:cubicBezTo>
                <a:cubicBezTo>
                  <a:pt x="7366" y="838"/>
                  <a:pt x="5922" y="649"/>
                  <a:pt x="4457" y="461"/>
                </a:cubicBezTo>
                <a:cubicBezTo>
                  <a:pt x="4395" y="461"/>
                  <a:pt x="4311" y="545"/>
                  <a:pt x="4269" y="628"/>
                </a:cubicBezTo>
                <a:cubicBezTo>
                  <a:pt x="4039" y="1486"/>
                  <a:pt x="3913" y="2323"/>
                  <a:pt x="3913" y="3202"/>
                </a:cubicBezTo>
                <a:cubicBezTo>
                  <a:pt x="2867" y="3160"/>
                  <a:pt x="1821" y="3139"/>
                  <a:pt x="775" y="3077"/>
                </a:cubicBezTo>
                <a:cubicBezTo>
                  <a:pt x="503" y="3077"/>
                  <a:pt x="503" y="3474"/>
                  <a:pt x="775" y="3474"/>
                </a:cubicBezTo>
                <a:cubicBezTo>
                  <a:pt x="4227" y="3579"/>
                  <a:pt x="7680" y="3788"/>
                  <a:pt x="11132" y="4102"/>
                </a:cubicBezTo>
                <a:cubicBezTo>
                  <a:pt x="12116" y="4206"/>
                  <a:pt x="13727" y="4123"/>
                  <a:pt x="14396" y="5022"/>
                </a:cubicBezTo>
                <a:cubicBezTo>
                  <a:pt x="14668" y="5357"/>
                  <a:pt x="14626" y="6529"/>
                  <a:pt x="14689" y="6968"/>
                </a:cubicBezTo>
                <a:lnTo>
                  <a:pt x="14773" y="7994"/>
                </a:lnTo>
                <a:cubicBezTo>
                  <a:pt x="14836" y="9165"/>
                  <a:pt x="15317" y="13015"/>
                  <a:pt x="13978" y="13350"/>
                </a:cubicBezTo>
                <a:cubicBezTo>
                  <a:pt x="13818" y="13395"/>
                  <a:pt x="13632" y="13413"/>
                  <a:pt x="13433" y="13413"/>
                </a:cubicBezTo>
                <a:cubicBezTo>
                  <a:pt x="12799" y="13413"/>
                  <a:pt x="12024" y="13235"/>
                  <a:pt x="11467" y="13204"/>
                </a:cubicBezTo>
                <a:cubicBezTo>
                  <a:pt x="10630" y="13141"/>
                  <a:pt x="9793" y="13099"/>
                  <a:pt x="8956" y="13015"/>
                </a:cubicBezTo>
                <a:cubicBezTo>
                  <a:pt x="7282" y="12890"/>
                  <a:pt x="5629" y="12722"/>
                  <a:pt x="3955" y="12534"/>
                </a:cubicBezTo>
                <a:cubicBezTo>
                  <a:pt x="2763" y="12408"/>
                  <a:pt x="1528" y="12534"/>
                  <a:pt x="1131" y="11027"/>
                </a:cubicBezTo>
                <a:cubicBezTo>
                  <a:pt x="963" y="10274"/>
                  <a:pt x="984" y="9354"/>
                  <a:pt x="900" y="8559"/>
                </a:cubicBezTo>
                <a:cubicBezTo>
                  <a:pt x="754" y="6843"/>
                  <a:pt x="566" y="5148"/>
                  <a:pt x="419" y="3411"/>
                </a:cubicBezTo>
                <a:cubicBezTo>
                  <a:pt x="398" y="3286"/>
                  <a:pt x="288" y="3223"/>
                  <a:pt x="189" y="3223"/>
                </a:cubicBezTo>
                <a:cubicBezTo>
                  <a:pt x="90" y="3223"/>
                  <a:pt x="1" y="3286"/>
                  <a:pt x="22" y="3411"/>
                </a:cubicBezTo>
                <a:cubicBezTo>
                  <a:pt x="252" y="5713"/>
                  <a:pt x="461" y="7994"/>
                  <a:pt x="691" y="10295"/>
                </a:cubicBezTo>
                <a:cubicBezTo>
                  <a:pt x="859" y="11823"/>
                  <a:pt x="649" y="12576"/>
                  <a:pt x="2240" y="12743"/>
                </a:cubicBezTo>
                <a:cubicBezTo>
                  <a:pt x="4562" y="13015"/>
                  <a:pt x="6885" y="13245"/>
                  <a:pt x="9228" y="13434"/>
                </a:cubicBezTo>
                <a:cubicBezTo>
                  <a:pt x="10400" y="13517"/>
                  <a:pt x="11551" y="13601"/>
                  <a:pt x="12722" y="13664"/>
                </a:cubicBezTo>
                <a:cubicBezTo>
                  <a:pt x="13046" y="13690"/>
                  <a:pt x="13586" y="13812"/>
                  <a:pt x="14060" y="13812"/>
                </a:cubicBezTo>
                <a:cubicBezTo>
                  <a:pt x="14352" y="13812"/>
                  <a:pt x="14618" y="13766"/>
                  <a:pt x="14794" y="13622"/>
                </a:cubicBezTo>
                <a:cubicBezTo>
                  <a:pt x="14919" y="13517"/>
                  <a:pt x="15003" y="13329"/>
                  <a:pt x="15024" y="13141"/>
                </a:cubicBezTo>
                <a:cubicBezTo>
                  <a:pt x="16405" y="9375"/>
                  <a:pt x="17849" y="5629"/>
                  <a:pt x="19188" y="1842"/>
                </a:cubicBezTo>
                <a:cubicBezTo>
                  <a:pt x="19481" y="1193"/>
                  <a:pt x="19627" y="900"/>
                  <a:pt x="18895" y="670"/>
                </a:cubicBezTo>
                <a:cubicBezTo>
                  <a:pt x="18121" y="419"/>
                  <a:pt x="17074" y="461"/>
                  <a:pt x="16237" y="356"/>
                </a:cubicBezTo>
                <a:cubicBezTo>
                  <a:pt x="15191" y="231"/>
                  <a:pt x="14145" y="126"/>
                  <a:pt x="13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2"/>
          <p:cNvSpPr txBox="1"/>
          <p:nvPr/>
        </p:nvSpPr>
        <p:spPr>
          <a:xfrm>
            <a:off x="497825" y="3872500"/>
            <a:ext cx="540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 No significance data is heteroscedastic. </a:t>
            </a:r>
            <a:endParaRPr>
              <a:latin typeface="Roboto"/>
              <a:ea typeface="Roboto"/>
              <a:cs typeface="Roboto"/>
              <a:sym typeface="Roboto"/>
            </a:endParaRPr>
          </a:p>
        </p:txBody>
      </p:sp>
      <p:pic>
        <p:nvPicPr>
          <p:cNvPr id="374" name="Google Shape;374;p32"/>
          <p:cNvPicPr preferRelativeResize="0"/>
          <p:nvPr/>
        </p:nvPicPr>
        <p:blipFill>
          <a:blip r:embed="rId3">
            <a:alphaModFix/>
          </a:blip>
          <a:stretch>
            <a:fillRect/>
          </a:stretch>
        </p:blipFill>
        <p:spPr>
          <a:xfrm>
            <a:off x="372775" y="1834900"/>
            <a:ext cx="5255575" cy="1841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3"/>
          <p:cNvSpPr txBox="1">
            <a:spLocks noGrp="1"/>
          </p:cNvSpPr>
          <p:nvPr>
            <p:ph type="title"/>
          </p:nvPr>
        </p:nvSpPr>
        <p:spPr>
          <a:xfrm>
            <a:off x="1686375" y="255450"/>
            <a:ext cx="345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Hypothesis testing</a:t>
            </a:r>
            <a:endParaRPr sz="2000"/>
          </a:p>
          <a:p>
            <a:pPr marL="0" lvl="0" indent="0" algn="l" rtl="0">
              <a:spcBef>
                <a:spcPts val="0"/>
              </a:spcBef>
              <a:spcAft>
                <a:spcPts val="0"/>
              </a:spcAft>
              <a:buNone/>
            </a:pPr>
            <a:endParaRPr sz="2000"/>
          </a:p>
          <a:p>
            <a:pPr marL="0" lvl="0" indent="0" algn="l" rtl="0">
              <a:spcBef>
                <a:spcPts val="0"/>
              </a:spcBef>
              <a:spcAft>
                <a:spcPts val="0"/>
              </a:spcAft>
              <a:buNone/>
            </a:pPr>
            <a:endParaRPr sz="2400" b="1">
              <a:latin typeface="Arial"/>
              <a:ea typeface="Arial"/>
              <a:cs typeface="Arial"/>
              <a:sym typeface="Arial"/>
            </a:endParaRPr>
          </a:p>
        </p:txBody>
      </p:sp>
      <p:sp>
        <p:nvSpPr>
          <p:cNvPr id="380" name="Google Shape;380;p33"/>
          <p:cNvSpPr txBox="1"/>
          <p:nvPr/>
        </p:nvSpPr>
        <p:spPr>
          <a:xfrm>
            <a:off x="288600" y="1274900"/>
            <a:ext cx="6968100" cy="80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b="1">
                <a:solidFill>
                  <a:schemeClr val="dk1"/>
                </a:solidFill>
                <a:highlight>
                  <a:srgbClr val="FFFFFF"/>
                </a:highlight>
                <a:latin typeface="Roboto"/>
                <a:ea typeface="Roboto"/>
                <a:cs typeface="Roboto"/>
                <a:sym typeface="Roboto"/>
              </a:rPr>
              <a:t>5. </a:t>
            </a:r>
            <a:r>
              <a:rPr lang="en">
                <a:solidFill>
                  <a:srgbClr val="333333"/>
                </a:solidFill>
                <a:latin typeface="Roboto"/>
                <a:ea typeface="Roboto"/>
                <a:cs typeface="Roboto"/>
                <a:sym typeface="Roboto"/>
              </a:rPr>
              <a:t>MAXWT</a:t>
            </a:r>
            <a:r>
              <a:rPr lang="en">
                <a:solidFill>
                  <a:schemeClr val="dk1"/>
                </a:solidFill>
                <a:latin typeface="Roboto"/>
                <a:ea typeface="Roboto"/>
                <a:cs typeface="Roboto"/>
                <a:sym typeface="Roboto"/>
              </a:rPr>
              <a:t> is different between the different Lead types with the different genders.  </a:t>
            </a:r>
            <a:endParaRPr b="1">
              <a:solidFill>
                <a:schemeClr val="dk1"/>
              </a:solidFill>
              <a:highlight>
                <a:srgbClr val="FFFFFF"/>
              </a:highlight>
              <a:latin typeface="Roboto"/>
              <a:ea typeface="Roboto"/>
              <a:cs typeface="Roboto"/>
              <a:sym typeface="Roboto"/>
            </a:endParaRPr>
          </a:p>
          <a:p>
            <a:pPr marL="0" lvl="0" indent="0" algn="l" rtl="0">
              <a:spcBef>
                <a:spcPts val="1200"/>
              </a:spcBef>
              <a:spcAft>
                <a:spcPts val="0"/>
              </a:spcAft>
              <a:buNone/>
            </a:pPr>
            <a:endParaRPr>
              <a:latin typeface="Roboto"/>
              <a:ea typeface="Roboto"/>
              <a:cs typeface="Roboto"/>
              <a:sym typeface="Roboto"/>
            </a:endParaRPr>
          </a:p>
        </p:txBody>
      </p:sp>
      <p:sp>
        <p:nvSpPr>
          <p:cNvPr id="381" name="Google Shape;381;p33"/>
          <p:cNvSpPr/>
          <p:nvPr/>
        </p:nvSpPr>
        <p:spPr>
          <a:xfrm>
            <a:off x="438976" y="197606"/>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accent1"/>
          </a:solidFill>
          <a:ln w="19050" cap="flat" cmpd="sng">
            <a:solidFill>
              <a:schemeClr val="dk1"/>
            </a:solidFill>
            <a:prstDash val="solid"/>
            <a:round/>
            <a:headEnd type="none" w="med" len="med"/>
            <a:tailEnd type="none" w="med" len="med"/>
          </a:ln>
        </p:spPr>
      </p:sp>
      <p:sp>
        <p:nvSpPr>
          <p:cNvPr id="382" name="Google Shape;382;p33"/>
          <p:cNvSpPr/>
          <p:nvPr/>
        </p:nvSpPr>
        <p:spPr>
          <a:xfrm>
            <a:off x="372771" y="131113"/>
            <a:ext cx="926100" cy="92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571569" y="441068"/>
            <a:ext cx="435251" cy="306281"/>
          </a:xfrm>
          <a:custGeom>
            <a:avLst/>
            <a:gdLst/>
            <a:ahLst/>
            <a:cxnLst/>
            <a:rect l="l" t="t" r="r" b="b"/>
            <a:pathLst>
              <a:path w="19628" h="13812" extrusionOk="0">
                <a:moveTo>
                  <a:pt x="13141" y="377"/>
                </a:moveTo>
                <a:cubicBezTo>
                  <a:pt x="14584" y="545"/>
                  <a:pt x="16028" y="733"/>
                  <a:pt x="17472" y="880"/>
                </a:cubicBezTo>
                <a:cubicBezTo>
                  <a:pt x="17849" y="942"/>
                  <a:pt x="18414" y="900"/>
                  <a:pt x="18748" y="1152"/>
                </a:cubicBezTo>
                <a:cubicBezTo>
                  <a:pt x="19167" y="1465"/>
                  <a:pt x="18895" y="1696"/>
                  <a:pt x="18686" y="2240"/>
                </a:cubicBezTo>
                <a:lnTo>
                  <a:pt x="17911" y="4353"/>
                </a:lnTo>
                <a:cubicBezTo>
                  <a:pt x="16991" y="6822"/>
                  <a:pt x="16112" y="9249"/>
                  <a:pt x="15191" y="11718"/>
                </a:cubicBezTo>
                <a:cubicBezTo>
                  <a:pt x="15254" y="10714"/>
                  <a:pt x="15254" y="9730"/>
                  <a:pt x="15233" y="8726"/>
                </a:cubicBezTo>
                <a:cubicBezTo>
                  <a:pt x="15191" y="7701"/>
                  <a:pt x="15108" y="6654"/>
                  <a:pt x="14961" y="5650"/>
                </a:cubicBezTo>
                <a:cubicBezTo>
                  <a:pt x="14877" y="5085"/>
                  <a:pt x="14877" y="4437"/>
                  <a:pt x="14354" y="4123"/>
                </a:cubicBezTo>
                <a:cubicBezTo>
                  <a:pt x="13727" y="3725"/>
                  <a:pt x="12660" y="3830"/>
                  <a:pt x="11948" y="3767"/>
                </a:cubicBezTo>
                <a:cubicBezTo>
                  <a:pt x="10735" y="3621"/>
                  <a:pt x="9542" y="3516"/>
                  <a:pt x="8328" y="3453"/>
                </a:cubicBezTo>
                <a:cubicBezTo>
                  <a:pt x="7010" y="3349"/>
                  <a:pt x="5671" y="3265"/>
                  <a:pt x="4332" y="3202"/>
                </a:cubicBezTo>
                <a:cubicBezTo>
                  <a:pt x="4311" y="2637"/>
                  <a:pt x="4227" y="1465"/>
                  <a:pt x="4562" y="1152"/>
                </a:cubicBezTo>
                <a:cubicBezTo>
                  <a:pt x="4746" y="977"/>
                  <a:pt x="4957" y="924"/>
                  <a:pt x="5177" y="924"/>
                </a:cubicBezTo>
                <a:cubicBezTo>
                  <a:pt x="5460" y="924"/>
                  <a:pt x="5756" y="1012"/>
                  <a:pt x="6027" y="1047"/>
                </a:cubicBezTo>
                <a:lnTo>
                  <a:pt x="9856" y="1528"/>
                </a:lnTo>
                <a:cubicBezTo>
                  <a:pt x="10324" y="1593"/>
                  <a:pt x="11277" y="1894"/>
                  <a:pt x="11929" y="1894"/>
                </a:cubicBezTo>
                <a:cubicBezTo>
                  <a:pt x="12122" y="1894"/>
                  <a:pt x="12289" y="1867"/>
                  <a:pt x="12408" y="1800"/>
                </a:cubicBezTo>
                <a:cubicBezTo>
                  <a:pt x="12827" y="1591"/>
                  <a:pt x="12994" y="838"/>
                  <a:pt x="13141" y="377"/>
                </a:cubicBezTo>
                <a:close/>
                <a:moveTo>
                  <a:pt x="13099" y="1"/>
                </a:moveTo>
                <a:cubicBezTo>
                  <a:pt x="12994" y="1"/>
                  <a:pt x="12932" y="43"/>
                  <a:pt x="12911" y="126"/>
                </a:cubicBezTo>
                <a:cubicBezTo>
                  <a:pt x="12848" y="147"/>
                  <a:pt x="12806" y="168"/>
                  <a:pt x="12785" y="252"/>
                </a:cubicBezTo>
                <a:cubicBezTo>
                  <a:pt x="12680" y="566"/>
                  <a:pt x="12492" y="1277"/>
                  <a:pt x="12116" y="1424"/>
                </a:cubicBezTo>
                <a:cubicBezTo>
                  <a:pt x="12085" y="1439"/>
                  <a:pt x="12040" y="1445"/>
                  <a:pt x="11985" y="1445"/>
                </a:cubicBezTo>
                <a:cubicBezTo>
                  <a:pt x="11736" y="1445"/>
                  <a:pt x="11283" y="1315"/>
                  <a:pt x="11111" y="1298"/>
                </a:cubicBezTo>
                <a:cubicBezTo>
                  <a:pt x="10358" y="1193"/>
                  <a:pt x="9584" y="1110"/>
                  <a:pt x="8810" y="1005"/>
                </a:cubicBezTo>
                <a:cubicBezTo>
                  <a:pt x="7366" y="838"/>
                  <a:pt x="5922" y="649"/>
                  <a:pt x="4457" y="461"/>
                </a:cubicBezTo>
                <a:cubicBezTo>
                  <a:pt x="4395" y="461"/>
                  <a:pt x="4311" y="545"/>
                  <a:pt x="4269" y="628"/>
                </a:cubicBezTo>
                <a:cubicBezTo>
                  <a:pt x="4039" y="1486"/>
                  <a:pt x="3913" y="2323"/>
                  <a:pt x="3913" y="3202"/>
                </a:cubicBezTo>
                <a:cubicBezTo>
                  <a:pt x="2867" y="3160"/>
                  <a:pt x="1821" y="3139"/>
                  <a:pt x="775" y="3077"/>
                </a:cubicBezTo>
                <a:cubicBezTo>
                  <a:pt x="503" y="3077"/>
                  <a:pt x="503" y="3474"/>
                  <a:pt x="775" y="3474"/>
                </a:cubicBezTo>
                <a:cubicBezTo>
                  <a:pt x="4227" y="3579"/>
                  <a:pt x="7680" y="3788"/>
                  <a:pt x="11132" y="4102"/>
                </a:cubicBezTo>
                <a:cubicBezTo>
                  <a:pt x="12116" y="4206"/>
                  <a:pt x="13727" y="4123"/>
                  <a:pt x="14396" y="5022"/>
                </a:cubicBezTo>
                <a:cubicBezTo>
                  <a:pt x="14668" y="5357"/>
                  <a:pt x="14626" y="6529"/>
                  <a:pt x="14689" y="6968"/>
                </a:cubicBezTo>
                <a:lnTo>
                  <a:pt x="14773" y="7994"/>
                </a:lnTo>
                <a:cubicBezTo>
                  <a:pt x="14836" y="9165"/>
                  <a:pt x="15317" y="13015"/>
                  <a:pt x="13978" y="13350"/>
                </a:cubicBezTo>
                <a:cubicBezTo>
                  <a:pt x="13818" y="13395"/>
                  <a:pt x="13632" y="13413"/>
                  <a:pt x="13433" y="13413"/>
                </a:cubicBezTo>
                <a:cubicBezTo>
                  <a:pt x="12799" y="13413"/>
                  <a:pt x="12024" y="13235"/>
                  <a:pt x="11467" y="13204"/>
                </a:cubicBezTo>
                <a:cubicBezTo>
                  <a:pt x="10630" y="13141"/>
                  <a:pt x="9793" y="13099"/>
                  <a:pt x="8956" y="13015"/>
                </a:cubicBezTo>
                <a:cubicBezTo>
                  <a:pt x="7282" y="12890"/>
                  <a:pt x="5629" y="12722"/>
                  <a:pt x="3955" y="12534"/>
                </a:cubicBezTo>
                <a:cubicBezTo>
                  <a:pt x="2763" y="12408"/>
                  <a:pt x="1528" y="12534"/>
                  <a:pt x="1131" y="11027"/>
                </a:cubicBezTo>
                <a:cubicBezTo>
                  <a:pt x="963" y="10274"/>
                  <a:pt x="984" y="9354"/>
                  <a:pt x="900" y="8559"/>
                </a:cubicBezTo>
                <a:cubicBezTo>
                  <a:pt x="754" y="6843"/>
                  <a:pt x="566" y="5148"/>
                  <a:pt x="419" y="3411"/>
                </a:cubicBezTo>
                <a:cubicBezTo>
                  <a:pt x="398" y="3286"/>
                  <a:pt x="288" y="3223"/>
                  <a:pt x="189" y="3223"/>
                </a:cubicBezTo>
                <a:cubicBezTo>
                  <a:pt x="90" y="3223"/>
                  <a:pt x="1" y="3286"/>
                  <a:pt x="22" y="3411"/>
                </a:cubicBezTo>
                <a:cubicBezTo>
                  <a:pt x="252" y="5713"/>
                  <a:pt x="461" y="7994"/>
                  <a:pt x="691" y="10295"/>
                </a:cubicBezTo>
                <a:cubicBezTo>
                  <a:pt x="859" y="11823"/>
                  <a:pt x="649" y="12576"/>
                  <a:pt x="2240" y="12743"/>
                </a:cubicBezTo>
                <a:cubicBezTo>
                  <a:pt x="4562" y="13015"/>
                  <a:pt x="6885" y="13245"/>
                  <a:pt x="9228" y="13434"/>
                </a:cubicBezTo>
                <a:cubicBezTo>
                  <a:pt x="10400" y="13517"/>
                  <a:pt x="11551" y="13601"/>
                  <a:pt x="12722" y="13664"/>
                </a:cubicBezTo>
                <a:cubicBezTo>
                  <a:pt x="13046" y="13690"/>
                  <a:pt x="13586" y="13812"/>
                  <a:pt x="14060" y="13812"/>
                </a:cubicBezTo>
                <a:cubicBezTo>
                  <a:pt x="14352" y="13812"/>
                  <a:pt x="14618" y="13766"/>
                  <a:pt x="14794" y="13622"/>
                </a:cubicBezTo>
                <a:cubicBezTo>
                  <a:pt x="14919" y="13517"/>
                  <a:pt x="15003" y="13329"/>
                  <a:pt x="15024" y="13141"/>
                </a:cubicBezTo>
                <a:cubicBezTo>
                  <a:pt x="16405" y="9375"/>
                  <a:pt x="17849" y="5629"/>
                  <a:pt x="19188" y="1842"/>
                </a:cubicBezTo>
                <a:cubicBezTo>
                  <a:pt x="19481" y="1193"/>
                  <a:pt x="19627" y="900"/>
                  <a:pt x="18895" y="670"/>
                </a:cubicBezTo>
                <a:cubicBezTo>
                  <a:pt x="18121" y="419"/>
                  <a:pt x="17074" y="461"/>
                  <a:pt x="16237" y="356"/>
                </a:cubicBezTo>
                <a:cubicBezTo>
                  <a:pt x="15191" y="231"/>
                  <a:pt x="14145" y="126"/>
                  <a:pt x="13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txBox="1"/>
          <p:nvPr/>
        </p:nvSpPr>
        <p:spPr>
          <a:xfrm>
            <a:off x="497838" y="4103800"/>
            <a:ext cx="5407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There is correlation between males only in the two types and females only in the two types. </a:t>
            </a:r>
            <a:endParaRPr>
              <a:latin typeface="Roboto"/>
              <a:ea typeface="Roboto"/>
              <a:cs typeface="Roboto"/>
              <a:sym typeface="Roboto"/>
            </a:endParaRPr>
          </a:p>
        </p:txBody>
      </p:sp>
      <p:pic>
        <p:nvPicPr>
          <p:cNvPr id="385" name="Google Shape;385;p33"/>
          <p:cNvPicPr preferRelativeResize="0"/>
          <p:nvPr/>
        </p:nvPicPr>
        <p:blipFill>
          <a:blip r:embed="rId3">
            <a:alphaModFix/>
          </a:blip>
          <a:stretch>
            <a:fillRect/>
          </a:stretch>
        </p:blipFill>
        <p:spPr>
          <a:xfrm>
            <a:off x="571563" y="1667175"/>
            <a:ext cx="4754375" cy="2249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4"/>
          <p:cNvSpPr txBox="1">
            <a:spLocks noGrp="1"/>
          </p:cNvSpPr>
          <p:nvPr>
            <p:ph type="title"/>
          </p:nvPr>
        </p:nvSpPr>
        <p:spPr>
          <a:xfrm>
            <a:off x="1686375" y="255450"/>
            <a:ext cx="345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Linear Model</a:t>
            </a:r>
            <a:endParaRPr sz="2000"/>
          </a:p>
          <a:p>
            <a:pPr marL="0" lvl="0" indent="0" algn="l" rtl="0">
              <a:spcBef>
                <a:spcPts val="0"/>
              </a:spcBef>
              <a:spcAft>
                <a:spcPts val="0"/>
              </a:spcAft>
              <a:buNone/>
            </a:pPr>
            <a:endParaRPr sz="2000"/>
          </a:p>
          <a:p>
            <a:pPr marL="0" lvl="0" indent="0" algn="l" rtl="0">
              <a:spcBef>
                <a:spcPts val="0"/>
              </a:spcBef>
              <a:spcAft>
                <a:spcPts val="0"/>
              </a:spcAft>
              <a:buNone/>
            </a:pPr>
            <a:endParaRPr sz="2400" b="1">
              <a:latin typeface="Arial"/>
              <a:ea typeface="Arial"/>
              <a:cs typeface="Arial"/>
              <a:sym typeface="Arial"/>
            </a:endParaRPr>
          </a:p>
        </p:txBody>
      </p:sp>
      <p:sp>
        <p:nvSpPr>
          <p:cNvPr id="391" name="Google Shape;391;p34"/>
          <p:cNvSpPr txBox="1"/>
          <p:nvPr/>
        </p:nvSpPr>
        <p:spPr>
          <a:xfrm>
            <a:off x="288600" y="1274900"/>
            <a:ext cx="6968100" cy="90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800" b="1">
                <a:solidFill>
                  <a:schemeClr val="dk1"/>
                </a:solidFill>
                <a:highlight>
                  <a:srgbClr val="FFFFFF"/>
                </a:highlight>
                <a:latin typeface="Roboto"/>
                <a:ea typeface="Roboto"/>
                <a:cs typeface="Roboto"/>
                <a:sym typeface="Roboto"/>
              </a:rPr>
              <a:t>1 .</a:t>
            </a:r>
            <a:r>
              <a:rPr lang="en" sz="1600">
                <a:solidFill>
                  <a:schemeClr val="dk1"/>
                </a:solidFill>
                <a:latin typeface="Calibri"/>
                <a:ea typeface="Calibri"/>
                <a:cs typeface="Calibri"/>
                <a:sym typeface="Calibri"/>
              </a:rPr>
              <a:t>fit a linear regression model to the data so we chose the previous assumbtion </a:t>
            </a:r>
            <a:r>
              <a:rPr lang="en" sz="1800">
                <a:solidFill>
                  <a:schemeClr val="dk1"/>
                </a:solidFill>
                <a:latin typeface="Roboto"/>
                <a:ea typeface="Roboto"/>
                <a:cs typeface="Roboto"/>
                <a:sym typeface="Roboto"/>
              </a:rPr>
              <a:t> </a:t>
            </a:r>
            <a:endParaRPr sz="1800" b="1">
              <a:solidFill>
                <a:schemeClr val="dk1"/>
              </a:solidFill>
              <a:highlight>
                <a:srgbClr val="FFFFFF"/>
              </a:highlight>
              <a:latin typeface="Roboto"/>
              <a:ea typeface="Roboto"/>
              <a:cs typeface="Roboto"/>
              <a:sym typeface="Roboto"/>
            </a:endParaRPr>
          </a:p>
          <a:p>
            <a:pPr marL="0" lvl="0" indent="0" algn="l" rtl="0">
              <a:spcBef>
                <a:spcPts val="1200"/>
              </a:spcBef>
              <a:spcAft>
                <a:spcPts val="0"/>
              </a:spcAft>
              <a:buNone/>
            </a:pPr>
            <a:endParaRPr sz="1600">
              <a:latin typeface="Roboto"/>
              <a:ea typeface="Roboto"/>
              <a:cs typeface="Roboto"/>
              <a:sym typeface="Roboto"/>
            </a:endParaRPr>
          </a:p>
        </p:txBody>
      </p:sp>
      <p:sp>
        <p:nvSpPr>
          <p:cNvPr id="392" name="Google Shape;392;p34"/>
          <p:cNvSpPr/>
          <p:nvPr/>
        </p:nvSpPr>
        <p:spPr>
          <a:xfrm>
            <a:off x="376726" y="138656"/>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dk2"/>
          </a:solidFill>
          <a:ln w="19050" cap="flat" cmpd="sng">
            <a:solidFill>
              <a:schemeClr val="dk1"/>
            </a:solidFill>
            <a:prstDash val="solid"/>
            <a:round/>
            <a:headEnd type="none" w="med" len="med"/>
            <a:tailEnd type="none" w="med" len="med"/>
          </a:ln>
        </p:spPr>
      </p:sp>
      <p:sp>
        <p:nvSpPr>
          <p:cNvPr id="393" name="Google Shape;393;p34"/>
          <p:cNvSpPr/>
          <p:nvPr/>
        </p:nvSpPr>
        <p:spPr>
          <a:xfrm>
            <a:off x="601766" y="322326"/>
            <a:ext cx="357633" cy="438910"/>
          </a:xfrm>
          <a:custGeom>
            <a:avLst/>
            <a:gdLst/>
            <a:ahLst/>
            <a:cxnLst/>
            <a:rect l="l" t="t" r="r" b="b"/>
            <a:pathLst>
              <a:path w="6718" h="8263" extrusionOk="0">
                <a:moveTo>
                  <a:pt x="4688" y="476"/>
                </a:moveTo>
                <a:lnTo>
                  <a:pt x="4688" y="476"/>
                </a:lnTo>
                <a:cubicBezTo>
                  <a:pt x="4499" y="1145"/>
                  <a:pt x="4227" y="1899"/>
                  <a:pt x="4290" y="2547"/>
                </a:cubicBezTo>
                <a:cubicBezTo>
                  <a:pt x="4290" y="2652"/>
                  <a:pt x="4332" y="2715"/>
                  <a:pt x="4437" y="2736"/>
                </a:cubicBezTo>
                <a:cubicBezTo>
                  <a:pt x="4960" y="2924"/>
                  <a:pt x="5566" y="2924"/>
                  <a:pt x="6152" y="2945"/>
                </a:cubicBezTo>
                <a:cubicBezTo>
                  <a:pt x="5253" y="4535"/>
                  <a:pt x="4374" y="6125"/>
                  <a:pt x="3495" y="7736"/>
                </a:cubicBezTo>
                <a:cubicBezTo>
                  <a:pt x="2428" y="6209"/>
                  <a:pt x="1424" y="4619"/>
                  <a:pt x="524" y="2966"/>
                </a:cubicBezTo>
                <a:cubicBezTo>
                  <a:pt x="1110" y="2945"/>
                  <a:pt x="1716" y="2903"/>
                  <a:pt x="2323" y="2840"/>
                </a:cubicBezTo>
                <a:cubicBezTo>
                  <a:pt x="2449" y="2819"/>
                  <a:pt x="2553" y="2736"/>
                  <a:pt x="2512" y="2610"/>
                </a:cubicBezTo>
                <a:cubicBezTo>
                  <a:pt x="2323" y="1920"/>
                  <a:pt x="2219" y="1271"/>
                  <a:pt x="2177" y="560"/>
                </a:cubicBezTo>
                <a:lnTo>
                  <a:pt x="2177" y="560"/>
                </a:lnTo>
                <a:cubicBezTo>
                  <a:pt x="2551" y="614"/>
                  <a:pt x="2918" y="645"/>
                  <a:pt x="3281" y="645"/>
                </a:cubicBezTo>
                <a:cubicBezTo>
                  <a:pt x="3751" y="645"/>
                  <a:pt x="4216" y="594"/>
                  <a:pt x="4688" y="476"/>
                </a:cubicBezTo>
                <a:close/>
                <a:moveTo>
                  <a:pt x="5001" y="1"/>
                </a:moveTo>
                <a:cubicBezTo>
                  <a:pt x="4980" y="1"/>
                  <a:pt x="4959" y="5"/>
                  <a:pt x="4939" y="16"/>
                </a:cubicBezTo>
                <a:cubicBezTo>
                  <a:pt x="4361" y="166"/>
                  <a:pt x="3821" y="242"/>
                  <a:pt x="3279" y="242"/>
                </a:cubicBezTo>
                <a:cubicBezTo>
                  <a:pt x="2917" y="242"/>
                  <a:pt x="2553" y="208"/>
                  <a:pt x="2177" y="141"/>
                </a:cubicBezTo>
                <a:cubicBezTo>
                  <a:pt x="2141" y="61"/>
                  <a:pt x="2064" y="22"/>
                  <a:pt x="1988" y="22"/>
                </a:cubicBezTo>
                <a:cubicBezTo>
                  <a:pt x="1887" y="22"/>
                  <a:pt x="1788" y="93"/>
                  <a:pt x="1800" y="225"/>
                </a:cubicBezTo>
                <a:lnTo>
                  <a:pt x="1800" y="267"/>
                </a:lnTo>
                <a:cubicBezTo>
                  <a:pt x="1800" y="329"/>
                  <a:pt x="1800" y="371"/>
                  <a:pt x="1821" y="434"/>
                </a:cubicBezTo>
                <a:cubicBezTo>
                  <a:pt x="1905" y="936"/>
                  <a:pt x="2135" y="1982"/>
                  <a:pt x="2072" y="2213"/>
                </a:cubicBezTo>
                <a:cubicBezTo>
                  <a:pt x="1949" y="2534"/>
                  <a:pt x="1518" y="2600"/>
                  <a:pt x="1074" y="2600"/>
                </a:cubicBezTo>
                <a:cubicBezTo>
                  <a:pt x="767" y="2600"/>
                  <a:pt x="453" y="2568"/>
                  <a:pt x="231" y="2568"/>
                </a:cubicBezTo>
                <a:cubicBezTo>
                  <a:pt x="84" y="2568"/>
                  <a:pt x="1" y="2736"/>
                  <a:pt x="84" y="2861"/>
                </a:cubicBezTo>
                <a:cubicBezTo>
                  <a:pt x="1068" y="4723"/>
                  <a:pt x="2177" y="6481"/>
                  <a:pt x="3390" y="8176"/>
                </a:cubicBezTo>
                <a:cubicBezTo>
                  <a:pt x="3434" y="8230"/>
                  <a:pt x="3506" y="8262"/>
                  <a:pt x="3577" y="8262"/>
                </a:cubicBezTo>
                <a:cubicBezTo>
                  <a:pt x="3642" y="8262"/>
                  <a:pt x="3706" y="8236"/>
                  <a:pt x="3746" y="8176"/>
                </a:cubicBezTo>
                <a:cubicBezTo>
                  <a:pt x="4729" y="6397"/>
                  <a:pt x="5692" y="4619"/>
                  <a:pt x="6696" y="2861"/>
                </a:cubicBezTo>
                <a:cubicBezTo>
                  <a:pt x="6717" y="2736"/>
                  <a:pt x="6613" y="2610"/>
                  <a:pt x="6487" y="2568"/>
                </a:cubicBezTo>
                <a:cubicBezTo>
                  <a:pt x="6395" y="2562"/>
                  <a:pt x="6297" y="2561"/>
                  <a:pt x="6194" y="2561"/>
                </a:cubicBezTo>
                <a:cubicBezTo>
                  <a:pt x="6142" y="2561"/>
                  <a:pt x="6089" y="2561"/>
                  <a:pt x="6035" y="2561"/>
                </a:cubicBezTo>
                <a:cubicBezTo>
                  <a:pt x="5499" y="2561"/>
                  <a:pt x="4921" y="2533"/>
                  <a:pt x="4792" y="1920"/>
                </a:cubicBezTo>
                <a:cubicBezTo>
                  <a:pt x="4688" y="1522"/>
                  <a:pt x="5064" y="643"/>
                  <a:pt x="5169" y="246"/>
                </a:cubicBezTo>
                <a:cubicBezTo>
                  <a:pt x="5204" y="123"/>
                  <a:pt x="5107" y="1"/>
                  <a:pt x="5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4" name="Google Shape;394;p34"/>
          <p:cNvPicPr preferRelativeResize="0"/>
          <p:nvPr/>
        </p:nvPicPr>
        <p:blipFill>
          <a:blip r:embed="rId3">
            <a:alphaModFix/>
          </a:blip>
          <a:stretch>
            <a:fillRect/>
          </a:stretch>
        </p:blipFill>
        <p:spPr>
          <a:xfrm>
            <a:off x="497850" y="1770725"/>
            <a:ext cx="4563750" cy="2081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5"/>
          <p:cNvSpPr txBox="1">
            <a:spLocks noGrp="1"/>
          </p:cNvSpPr>
          <p:nvPr>
            <p:ph type="title"/>
          </p:nvPr>
        </p:nvSpPr>
        <p:spPr>
          <a:xfrm>
            <a:off x="1686375" y="255450"/>
            <a:ext cx="345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Linear Model</a:t>
            </a:r>
            <a:endParaRPr sz="2000"/>
          </a:p>
          <a:p>
            <a:pPr marL="0" lvl="0" indent="0" algn="l" rtl="0">
              <a:spcBef>
                <a:spcPts val="0"/>
              </a:spcBef>
              <a:spcAft>
                <a:spcPts val="0"/>
              </a:spcAft>
              <a:buNone/>
            </a:pPr>
            <a:endParaRPr sz="2000"/>
          </a:p>
          <a:p>
            <a:pPr marL="0" lvl="0" indent="0" algn="l" rtl="0">
              <a:spcBef>
                <a:spcPts val="0"/>
              </a:spcBef>
              <a:spcAft>
                <a:spcPts val="0"/>
              </a:spcAft>
              <a:buNone/>
            </a:pPr>
            <a:endParaRPr sz="2400" b="1">
              <a:latin typeface="Arial"/>
              <a:ea typeface="Arial"/>
              <a:cs typeface="Arial"/>
              <a:sym typeface="Arial"/>
            </a:endParaRPr>
          </a:p>
        </p:txBody>
      </p:sp>
      <p:sp>
        <p:nvSpPr>
          <p:cNvPr id="400" name="Google Shape;400;p35"/>
          <p:cNvSpPr txBox="1"/>
          <p:nvPr/>
        </p:nvSpPr>
        <p:spPr>
          <a:xfrm>
            <a:off x="288600" y="1274900"/>
            <a:ext cx="6968100" cy="80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a:solidFill>
                  <a:srgbClr val="333333"/>
                </a:solidFill>
                <a:highlight>
                  <a:srgbClr val="FFFFFF"/>
                </a:highlight>
              </a:rPr>
              <a:t>2. 95% confidence interval of the regression </a:t>
            </a:r>
            <a:endParaRPr b="1">
              <a:solidFill>
                <a:schemeClr val="dk1"/>
              </a:solidFill>
              <a:highlight>
                <a:srgbClr val="FFFFFF"/>
              </a:highlight>
              <a:latin typeface="Roboto"/>
              <a:ea typeface="Roboto"/>
              <a:cs typeface="Roboto"/>
              <a:sym typeface="Roboto"/>
            </a:endParaRPr>
          </a:p>
          <a:p>
            <a:pPr marL="0" lvl="0" indent="0" algn="l" rtl="0">
              <a:spcBef>
                <a:spcPts val="1200"/>
              </a:spcBef>
              <a:spcAft>
                <a:spcPts val="0"/>
              </a:spcAft>
              <a:buNone/>
            </a:pPr>
            <a:endParaRPr>
              <a:latin typeface="Roboto"/>
              <a:ea typeface="Roboto"/>
              <a:cs typeface="Roboto"/>
              <a:sym typeface="Roboto"/>
            </a:endParaRPr>
          </a:p>
        </p:txBody>
      </p:sp>
      <p:sp>
        <p:nvSpPr>
          <p:cNvPr id="401" name="Google Shape;401;p35"/>
          <p:cNvSpPr/>
          <p:nvPr/>
        </p:nvSpPr>
        <p:spPr>
          <a:xfrm>
            <a:off x="376726" y="138656"/>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dk2"/>
          </a:solidFill>
          <a:ln w="19050" cap="flat" cmpd="sng">
            <a:solidFill>
              <a:schemeClr val="dk1"/>
            </a:solidFill>
            <a:prstDash val="solid"/>
            <a:round/>
            <a:headEnd type="none" w="med" len="med"/>
            <a:tailEnd type="none" w="med" len="med"/>
          </a:ln>
        </p:spPr>
      </p:sp>
      <p:sp>
        <p:nvSpPr>
          <p:cNvPr id="402" name="Google Shape;402;p35"/>
          <p:cNvSpPr/>
          <p:nvPr/>
        </p:nvSpPr>
        <p:spPr>
          <a:xfrm>
            <a:off x="601766" y="322326"/>
            <a:ext cx="357633" cy="438910"/>
          </a:xfrm>
          <a:custGeom>
            <a:avLst/>
            <a:gdLst/>
            <a:ahLst/>
            <a:cxnLst/>
            <a:rect l="l" t="t" r="r" b="b"/>
            <a:pathLst>
              <a:path w="6718" h="8263" extrusionOk="0">
                <a:moveTo>
                  <a:pt x="4688" y="476"/>
                </a:moveTo>
                <a:lnTo>
                  <a:pt x="4688" y="476"/>
                </a:lnTo>
                <a:cubicBezTo>
                  <a:pt x="4499" y="1145"/>
                  <a:pt x="4227" y="1899"/>
                  <a:pt x="4290" y="2547"/>
                </a:cubicBezTo>
                <a:cubicBezTo>
                  <a:pt x="4290" y="2652"/>
                  <a:pt x="4332" y="2715"/>
                  <a:pt x="4437" y="2736"/>
                </a:cubicBezTo>
                <a:cubicBezTo>
                  <a:pt x="4960" y="2924"/>
                  <a:pt x="5566" y="2924"/>
                  <a:pt x="6152" y="2945"/>
                </a:cubicBezTo>
                <a:cubicBezTo>
                  <a:pt x="5253" y="4535"/>
                  <a:pt x="4374" y="6125"/>
                  <a:pt x="3495" y="7736"/>
                </a:cubicBezTo>
                <a:cubicBezTo>
                  <a:pt x="2428" y="6209"/>
                  <a:pt x="1424" y="4619"/>
                  <a:pt x="524" y="2966"/>
                </a:cubicBezTo>
                <a:cubicBezTo>
                  <a:pt x="1110" y="2945"/>
                  <a:pt x="1716" y="2903"/>
                  <a:pt x="2323" y="2840"/>
                </a:cubicBezTo>
                <a:cubicBezTo>
                  <a:pt x="2449" y="2819"/>
                  <a:pt x="2553" y="2736"/>
                  <a:pt x="2512" y="2610"/>
                </a:cubicBezTo>
                <a:cubicBezTo>
                  <a:pt x="2323" y="1920"/>
                  <a:pt x="2219" y="1271"/>
                  <a:pt x="2177" y="560"/>
                </a:cubicBezTo>
                <a:lnTo>
                  <a:pt x="2177" y="560"/>
                </a:lnTo>
                <a:cubicBezTo>
                  <a:pt x="2551" y="614"/>
                  <a:pt x="2918" y="645"/>
                  <a:pt x="3281" y="645"/>
                </a:cubicBezTo>
                <a:cubicBezTo>
                  <a:pt x="3751" y="645"/>
                  <a:pt x="4216" y="594"/>
                  <a:pt x="4688" y="476"/>
                </a:cubicBezTo>
                <a:close/>
                <a:moveTo>
                  <a:pt x="5001" y="1"/>
                </a:moveTo>
                <a:cubicBezTo>
                  <a:pt x="4980" y="1"/>
                  <a:pt x="4959" y="5"/>
                  <a:pt x="4939" y="16"/>
                </a:cubicBezTo>
                <a:cubicBezTo>
                  <a:pt x="4361" y="166"/>
                  <a:pt x="3821" y="242"/>
                  <a:pt x="3279" y="242"/>
                </a:cubicBezTo>
                <a:cubicBezTo>
                  <a:pt x="2917" y="242"/>
                  <a:pt x="2553" y="208"/>
                  <a:pt x="2177" y="141"/>
                </a:cubicBezTo>
                <a:cubicBezTo>
                  <a:pt x="2141" y="61"/>
                  <a:pt x="2064" y="22"/>
                  <a:pt x="1988" y="22"/>
                </a:cubicBezTo>
                <a:cubicBezTo>
                  <a:pt x="1887" y="22"/>
                  <a:pt x="1788" y="93"/>
                  <a:pt x="1800" y="225"/>
                </a:cubicBezTo>
                <a:lnTo>
                  <a:pt x="1800" y="267"/>
                </a:lnTo>
                <a:cubicBezTo>
                  <a:pt x="1800" y="329"/>
                  <a:pt x="1800" y="371"/>
                  <a:pt x="1821" y="434"/>
                </a:cubicBezTo>
                <a:cubicBezTo>
                  <a:pt x="1905" y="936"/>
                  <a:pt x="2135" y="1982"/>
                  <a:pt x="2072" y="2213"/>
                </a:cubicBezTo>
                <a:cubicBezTo>
                  <a:pt x="1949" y="2534"/>
                  <a:pt x="1518" y="2600"/>
                  <a:pt x="1074" y="2600"/>
                </a:cubicBezTo>
                <a:cubicBezTo>
                  <a:pt x="767" y="2600"/>
                  <a:pt x="453" y="2568"/>
                  <a:pt x="231" y="2568"/>
                </a:cubicBezTo>
                <a:cubicBezTo>
                  <a:pt x="84" y="2568"/>
                  <a:pt x="1" y="2736"/>
                  <a:pt x="84" y="2861"/>
                </a:cubicBezTo>
                <a:cubicBezTo>
                  <a:pt x="1068" y="4723"/>
                  <a:pt x="2177" y="6481"/>
                  <a:pt x="3390" y="8176"/>
                </a:cubicBezTo>
                <a:cubicBezTo>
                  <a:pt x="3434" y="8230"/>
                  <a:pt x="3506" y="8262"/>
                  <a:pt x="3577" y="8262"/>
                </a:cubicBezTo>
                <a:cubicBezTo>
                  <a:pt x="3642" y="8262"/>
                  <a:pt x="3706" y="8236"/>
                  <a:pt x="3746" y="8176"/>
                </a:cubicBezTo>
                <a:cubicBezTo>
                  <a:pt x="4729" y="6397"/>
                  <a:pt x="5692" y="4619"/>
                  <a:pt x="6696" y="2861"/>
                </a:cubicBezTo>
                <a:cubicBezTo>
                  <a:pt x="6717" y="2736"/>
                  <a:pt x="6613" y="2610"/>
                  <a:pt x="6487" y="2568"/>
                </a:cubicBezTo>
                <a:cubicBezTo>
                  <a:pt x="6395" y="2562"/>
                  <a:pt x="6297" y="2561"/>
                  <a:pt x="6194" y="2561"/>
                </a:cubicBezTo>
                <a:cubicBezTo>
                  <a:pt x="6142" y="2561"/>
                  <a:pt x="6089" y="2561"/>
                  <a:pt x="6035" y="2561"/>
                </a:cubicBezTo>
                <a:cubicBezTo>
                  <a:pt x="5499" y="2561"/>
                  <a:pt x="4921" y="2533"/>
                  <a:pt x="4792" y="1920"/>
                </a:cubicBezTo>
                <a:cubicBezTo>
                  <a:pt x="4688" y="1522"/>
                  <a:pt x="5064" y="643"/>
                  <a:pt x="5169" y="246"/>
                </a:cubicBezTo>
                <a:cubicBezTo>
                  <a:pt x="5204" y="123"/>
                  <a:pt x="5107" y="1"/>
                  <a:pt x="5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3" name="Google Shape;403;p35"/>
          <p:cNvPicPr preferRelativeResize="0"/>
          <p:nvPr/>
        </p:nvPicPr>
        <p:blipFill>
          <a:blip r:embed="rId3">
            <a:alphaModFix/>
          </a:blip>
          <a:stretch>
            <a:fillRect/>
          </a:stretch>
        </p:blipFill>
        <p:spPr>
          <a:xfrm>
            <a:off x="376725" y="1997900"/>
            <a:ext cx="6245574" cy="1401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6"/>
          <p:cNvSpPr txBox="1">
            <a:spLocks noGrp="1"/>
          </p:cNvSpPr>
          <p:nvPr>
            <p:ph type="title"/>
          </p:nvPr>
        </p:nvSpPr>
        <p:spPr>
          <a:xfrm>
            <a:off x="1686375" y="255450"/>
            <a:ext cx="345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Linear Model</a:t>
            </a:r>
            <a:endParaRPr sz="2000"/>
          </a:p>
          <a:p>
            <a:pPr marL="0" lvl="0" indent="0" algn="l" rtl="0">
              <a:spcBef>
                <a:spcPts val="0"/>
              </a:spcBef>
              <a:spcAft>
                <a:spcPts val="0"/>
              </a:spcAft>
              <a:buNone/>
            </a:pPr>
            <a:endParaRPr sz="2000"/>
          </a:p>
          <a:p>
            <a:pPr marL="0" lvl="0" indent="0" algn="l" rtl="0">
              <a:spcBef>
                <a:spcPts val="0"/>
              </a:spcBef>
              <a:spcAft>
                <a:spcPts val="0"/>
              </a:spcAft>
              <a:buNone/>
            </a:pPr>
            <a:endParaRPr sz="2400" b="1">
              <a:latin typeface="Arial"/>
              <a:ea typeface="Arial"/>
              <a:cs typeface="Arial"/>
              <a:sym typeface="Arial"/>
            </a:endParaRPr>
          </a:p>
        </p:txBody>
      </p:sp>
      <p:sp>
        <p:nvSpPr>
          <p:cNvPr id="409" name="Google Shape;409;p36"/>
          <p:cNvSpPr txBox="1"/>
          <p:nvPr/>
        </p:nvSpPr>
        <p:spPr>
          <a:xfrm>
            <a:off x="288600" y="1274900"/>
            <a:ext cx="8436600" cy="7911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1200"/>
              </a:spcBef>
              <a:spcAft>
                <a:spcPts val="0"/>
              </a:spcAft>
              <a:buClr>
                <a:schemeClr val="dk1"/>
              </a:buClr>
              <a:buSzPts val="1100"/>
              <a:buFont typeface="Arial"/>
              <a:buNone/>
            </a:pPr>
            <a:r>
              <a:rPr lang="en">
                <a:solidFill>
                  <a:srgbClr val="333333"/>
                </a:solidFill>
                <a:highlight>
                  <a:srgbClr val="FFFFFF"/>
                </a:highlight>
                <a:latin typeface="Calibri"/>
                <a:ea typeface="Calibri"/>
                <a:cs typeface="Calibri"/>
                <a:sym typeface="Calibri"/>
              </a:rPr>
              <a:t>3. Estimating the average </a:t>
            </a:r>
            <a:r>
              <a:rPr lang="en">
                <a:solidFill>
                  <a:srgbClr val="333333"/>
                </a:solidFill>
                <a:latin typeface="Calibri"/>
                <a:ea typeface="Calibri"/>
                <a:cs typeface="Calibri"/>
                <a:sym typeface="Calibri"/>
              </a:rPr>
              <a:t>MAXWT</a:t>
            </a:r>
            <a:r>
              <a:rPr lang="en">
                <a:solidFill>
                  <a:schemeClr val="dk1"/>
                </a:solidFill>
                <a:latin typeface="Calibri"/>
                <a:ea typeface="Calibri"/>
                <a:cs typeface="Calibri"/>
                <a:sym typeface="Calibri"/>
              </a:rPr>
              <a:t> </a:t>
            </a:r>
            <a:r>
              <a:rPr lang="en">
                <a:solidFill>
                  <a:srgbClr val="333333"/>
                </a:solidFill>
                <a:highlight>
                  <a:srgbClr val="FFFFFF"/>
                </a:highlight>
                <a:latin typeface="Calibri"/>
                <a:ea typeface="Calibri"/>
                <a:cs typeface="Calibri"/>
                <a:sym typeface="Calibri"/>
              </a:rPr>
              <a:t>reduction for with increasing the lead concentration (Lead73) to 100 μg /100 ml</a:t>
            </a:r>
            <a:endParaRPr>
              <a:solidFill>
                <a:srgbClr val="333333"/>
              </a:solidFill>
              <a:highlight>
                <a:srgbClr val="FFFFFF"/>
              </a:highlight>
              <a:latin typeface="Calibri"/>
              <a:ea typeface="Calibri"/>
              <a:cs typeface="Calibri"/>
              <a:sym typeface="Calibri"/>
            </a:endParaRPr>
          </a:p>
          <a:p>
            <a:pPr marL="0" lvl="0" indent="0" algn="l" rtl="0">
              <a:spcBef>
                <a:spcPts val="1200"/>
              </a:spcBef>
              <a:spcAft>
                <a:spcPts val="0"/>
              </a:spcAft>
              <a:buNone/>
            </a:pPr>
            <a:endParaRPr b="1">
              <a:solidFill>
                <a:schemeClr val="dk1"/>
              </a:solidFill>
              <a:highlight>
                <a:srgbClr val="FFFFFF"/>
              </a:highlight>
              <a:latin typeface="Roboto"/>
              <a:ea typeface="Roboto"/>
              <a:cs typeface="Roboto"/>
              <a:sym typeface="Roboto"/>
            </a:endParaRPr>
          </a:p>
        </p:txBody>
      </p:sp>
      <p:sp>
        <p:nvSpPr>
          <p:cNvPr id="410" name="Google Shape;410;p36"/>
          <p:cNvSpPr/>
          <p:nvPr/>
        </p:nvSpPr>
        <p:spPr>
          <a:xfrm>
            <a:off x="376726" y="138656"/>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dk2"/>
          </a:solidFill>
          <a:ln w="19050" cap="flat" cmpd="sng">
            <a:solidFill>
              <a:schemeClr val="dk1"/>
            </a:solidFill>
            <a:prstDash val="solid"/>
            <a:round/>
            <a:headEnd type="none" w="med" len="med"/>
            <a:tailEnd type="none" w="med" len="med"/>
          </a:ln>
        </p:spPr>
      </p:sp>
      <p:sp>
        <p:nvSpPr>
          <p:cNvPr id="411" name="Google Shape;411;p36"/>
          <p:cNvSpPr/>
          <p:nvPr/>
        </p:nvSpPr>
        <p:spPr>
          <a:xfrm>
            <a:off x="601766" y="322326"/>
            <a:ext cx="357633" cy="438910"/>
          </a:xfrm>
          <a:custGeom>
            <a:avLst/>
            <a:gdLst/>
            <a:ahLst/>
            <a:cxnLst/>
            <a:rect l="l" t="t" r="r" b="b"/>
            <a:pathLst>
              <a:path w="6718" h="8263" extrusionOk="0">
                <a:moveTo>
                  <a:pt x="4688" y="476"/>
                </a:moveTo>
                <a:lnTo>
                  <a:pt x="4688" y="476"/>
                </a:lnTo>
                <a:cubicBezTo>
                  <a:pt x="4499" y="1145"/>
                  <a:pt x="4227" y="1899"/>
                  <a:pt x="4290" y="2547"/>
                </a:cubicBezTo>
                <a:cubicBezTo>
                  <a:pt x="4290" y="2652"/>
                  <a:pt x="4332" y="2715"/>
                  <a:pt x="4437" y="2736"/>
                </a:cubicBezTo>
                <a:cubicBezTo>
                  <a:pt x="4960" y="2924"/>
                  <a:pt x="5566" y="2924"/>
                  <a:pt x="6152" y="2945"/>
                </a:cubicBezTo>
                <a:cubicBezTo>
                  <a:pt x="5253" y="4535"/>
                  <a:pt x="4374" y="6125"/>
                  <a:pt x="3495" y="7736"/>
                </a:cubicBezTo>
                <a:cubicBezTo>
                  <a:pt x="2428" y="6209"/>
                  <a:pt x="1424" y="4619"/>
                  <a:pt x="524" y="2966"/>
                </a:cubicBezTo>
                <a:cubicBezTo>
                  <a:pt x="1110" y="2945"/>
                  <a:pt x="1716" y="2903"/>
                  <a:pt x="2323" y="2840"/>
                </a:cubicBezTo>
                <a:cubicBezTo>
                  <a:pt x="2449" y="2819"/>
                  <a:pt x="2553" y="2736"/>
                  <a:pt x="2512" y="2610"/>
                </a:cubicBezTo>
                <a:cubicBezTo>
                  <a:pt x="2323" y="1920"/>
                  <a:pt x="2219" y="1271"/>
                  <a:pt x="2177" y="560"/>
                </a:cubicBezTo>
                <a:lnTo>
                  <a:pt x="2177" y="560"/>
                </a:lnTo>
                <a:cubicBezTo>
                  <a:pt x="2551" y="614"/>
                  <a:pt x="2918" y="645"/>
                  <a:pt x="3281" y="645"/>
                </a:cubicBezTo>
                <a:cubicBezTo>
                  <a:pt x="3751" y="645"/>
                  <a:pt x="4216" y="594"/>
                  <a:pt x="4688" y="476"/>
                </a:cubicBezTo>
                <a:close/>
                <a:moveTo>
                  <a:pt x="5001" y="1"/>
                </a:moveTo>
                <a:cubicBezTo>
                  <a:pt x="4980" y="1"/>
                  <a:pt x="4959" y="5"/>
                  <a:pt x="4939" y="16"/>
                </a:cubicBezTo>
                <a:cubicBezTo>
                  <a:pt x="4361" y="166"/>
                  <a:pt x="3821" y="242"/>
                  <a:pt x="3279" y="242"/>
                </a:cubicBezTo>
                <a:cubicBezTo>
                  <a:pt x="2917" y="242"/>
                  <a:pt x="2553" y="208"/>
                  <a:pt x="2177" y="141"/>
                </a:cubicBezTo>
                <a:cubicBezTo>
                  <a:pt x="2141" y="61"/>
                  <a:pt x="2064" y="22"/>
                  <a:pt x="1988" y="22"/>
                </a:cubicBezTo>
                <a:cubicBezTo>
                  <a:pt x="1887" y="22"/>
                  <a:pt x="1788" y="93"/>
                  <a:pt x="1800" y="225"/>
                </a:cubicBezTo>
                <a:lnTo>
                  <a:pt x="1800" y="267"/>
                </a:lnTo>
                <a:cubicBezTo>
                  <a:pt x="1800" y="329"/>
                  <a:pt x="1800" y="371"/>
                  <a:pt x="1821" y="434"/>
                </a:cubicBezTo>
                <a:cubicBezTo>
                  <a:pt x="1905" y="936"/>
                  <a:pt x="2135" y="1982"/>
                  <a:pt x="2072" y="2213"/>
                </a:cubicBezTo>
                <a:cubicBezTo>
                  <a:pt x="1949" y="2534"/>
                  <a:pt x="1518" y="2600"/>
                  <a:pt x="1074" y="2600"/>
                </a:cubicBezTo>
                <a:cubicBezTo>
                  <a:pt x="767" y="2600"/>
                  <a:pt x="453" y="2568"/>
                  <a:pt x="231" y="2568"/>
                </a:cubicBezTo>
                <a:cubicBezTo>
                  <a:pt x="84" y="2568"/>
                  <a:pt x="1" y="2736"/>
                  <a:pt x="84" y="2861"/>
                </a:cubicBezTo>
                <a:cubicBezTo>
                  <a:pt x="1068" y="4723"/>
                  <a:pt x="2177" y="6481"/>
                  <a:pt x="3390" y="8176"/>
                </a:cubicBezTo>
                <a:cubicBezTo>
                  <a:pt x="3434" y="8230"/>
                  <a:pt x="3506" y="8262"/>
                  <a:pt x="3577" y="8262"/>
                </a:cubicBezTo>
                <a:cubicBezTo>
                  <a:pt x="3642" y="8262"/>
                  <a:pt x="3706" y="8236"/>
                  <a:pt x="3746" y="8176"/>
                </a:cubicBezTo>
                <a:cubicBezTo>
                  <a:pt x="4729" y="6397"/>
                  <a:pt x="5692" y="4619"/>
                  <a:pt x="6696" y="2861"/>
                </a:cubicBezTo>
                <a:cubicBezTo>
                  <a:pt x="6717" y="2736"/>
                  <a:pt x="6613" y="2610"/>
                  <a:pt x="6487" y="2568"/>
                </a:cubicBezTo>
                <a:cubicBezTo>
                  <a:pt x="6395" y="2562"/>
                  <a:pt x="6297" y="2561"/>
                  <a:pt x="6194" y="2561"/>
                </a:cubicBezTo>
                <a:cubicBezTo>
                  <a:pt x="6142" y="2561"/>
                  <a:pt x="6089" y="2561"/>
                  <a:pt x="6035" y="2561"/>
                </a:cubicBezTo>
                <a:cubicBezTo>
                  <a:pt x="5499" y="2561"/>
                  <a:pt x="4921" y="2533"/>
                  <a:pt x="4792" y="1920"/>
                </a:cubicBezTo>
                <a:cubicBezTo>
                  <a:pt x="4688" y="1522"/>
                  <a:pt x="5064" y="643"/>
                  <a:pt x="5169" y="246"/>
                </a:cubicBezTo>
                <a:cubicBezTo>
                  <a:pt x="5204" y="123"/>
                  <a:pt x="5107" y="1"/>
                  <a:pt x="5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2" name="Google Shape;412;p36"/>
          <p:cNvPicPr preferRelativeResize="0"/>
          <p:nvPr/>
        </p:nvPicPr>
        <p:blipFill>
          <a:blip r:embed="rId3">
            <a:alphaModFix/>
          </a:blip>
          <a:stretch>
            <a:fillRect/>
          </a:stretch>
        </p:blipFill>
        <p:spPr>
          <a:xfrm>
            <a:off x="376725" y="2066000"/>
            <a:ext cx="3982075" cy="1510925"/>
          </a:xfrm>
          <a:prstGeom prst="rect">
            <a:avLst/>
          </a:prstGeom>
          <a:noFill/>
          <a:ln>
            <a:noFill/>
          </a:ln>
        </p:spPr>
      </p:pic>
      <p:sp>
        <p:nvSpPr>
          <p:cNvPr id="413" name="Google Shape;413;p36"/>
          <p:cNvSpPr txBox="1"/>
          <p:nvPr/>
        </p:nvSpPr>
        <p:spPr>
          <a:xfrm>
            <a:off x="585950" y="3828450"/>
            <a:ext cx="254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7"/>
          <p:cNvSpPr txBox="1">
            <a:spLocks noGrp="1"/>
          </p:cNvSpPr>
          <p:nvPr>
            <p:ph type="title"/>
          </p:nvPr>
        </p:nvSpPr>
        <p:spPr>
          <a:xfrm>
            <a:off x="1966450" y="2379425"/>
            <a:ext cx="4053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Any Questions?</a:t>
            </a:r>
            <a:endParaRPr sz="2400"/>
          </a:p>
        </p:txBody>
      </p:sp>
      <p:sp>
        <p:nvSpPr>
          <p:cNvPr id="419" name="Google Shape;419;p37"/>
          <p:cNvSpPr/>
          <p:nvPr/>
        </p:nvSpPr>
        <p:spPr>
          <a:xfrm rot="-2058187">
            <a:off x="23819" y="1852397"/>
            <a:ext cx="1854687" cy="1032362"/>
          </a:xfrm>
          <a:custGeom>
            <a:avLst/>
            <a:gdLst/>
            <a:ahLst/>
            <a:cxnLst/>
            <a:rect l="l" t="t" r="r" b="b"/>
            <a:pathLst>
              <a:path w="39421" h="20858" extrusionOk="0">
                <a:moveTo>
                  <a:pt x="38614" y="463"/>
                </a:moveTo>
                <a:cubicBezTo>
                  <a:pt x="38700" y="463"/>
                  <a:pt x="38762" y="475"/>
                  <a:pt x="38793" y="502"/>
                </a:cubicBezTo>
                <a:cubicBezTo>
                  <a:pt x="39421" y="1004"/>
                  <a:pt x="38144" y="3662"/>
                  <a:pt x="37935" y="4269"/>
                </a:cubicBezTo>
                <a:cubicBezTo>
                  <a:pt x="37433" y="5691"/>
                  <a:pt x="36931" y="7093"/>
                  <a:pt x="36408" y="8537"/>
                </a:cubicBezTo>
                <a:cubicBezTo>
                  <a:pt x="35654" y="7846"/>
                  <a:pt x="34985" y="7156"/>
                  <a:pt x="34315" y="6361"/>
                </a:cubicBezTo>
                <a:cubicBezTo>
                  <a:pt x="34294" y="6319"/>
                  <a:pt x="34253" y="6319"/>
                  <a:pt x="34211" y="6319"/>
                </a:cubicBezTo>
                <a:cubicBezTo>
                  <a:pt x="34190" y="6277"/>
                  <a:pt x="34148" y="6256"/>
                  <a:pt x="34106" y="6235"/>
                </a:cubicBezTo>
                <a:cubicBezTo>
                  <a:pt x="34074" y="6216"/>
                  <a:pt x="34042" y="6208"/>
                  <a:pt x="34011" y="6208"/>
                </a:cubicBezTo>
                <a:cubicBezTo>
                  <a:pt x="33842" y="6208"/>
                  <a:pt x="33720" y="6464"/>
                  <a:pt x="33897" y="6570"/>
                </a:cubicBezTo>
                <a:cubicBezTo>
                  <a:pt x="33939" y="6591"/>
                  <a:pt x="30005" y="10336"/>
                  <a:pt x="29649" y="10671"/>
                </a:cubicBezTo>
                <a:cubicBezTo>
                  <a:pt x="28247" y="11906"/>
                  <a:pt x="26867" y="13077"/>
                  <a:pt x="25423" y="14249"/>
                </a:cubicBezTo>
                <a:cubicBezTo>
                  <a:pt x="24753" y="14814"/>
                  <a:pt x="24063" y="15358"/>
                  <a:pt x="23372" y="15902"/>
                </a:cubicBezTo>
                <a:cubicBezTo>
                  <a:pt x="22837" y="16303"/>
                  <a:pt x="21638" y="17613"/>
                  <a:pt x="20829" y="17613"/>
                </a:cubicBezTo>
                <a:cubicBezTo>
                  <a:pt x="20752" y="17613"/>
                  <a:pt x="20679" y="17601"/>
                  <a:pt x="20610" y="17576"/>
                </a:cubicBezTo>
                <a:cubicBezTo>
                  <a:pt x="20359" y="17513"/>
                  <a:pt x="19773" y="16718"/>
                  <a:pt x="19606" y="16509"/>
                </a:cubicBezTo>
                <a:lnTo>
                  <a:pt x="16530" y="13287"/>
                </a:lnTo>
                <a:cubicBezTo>
                  <a:pt x="16499" y="13245"/>
                  <a:pt x="16447" y="13224"/>
                  <a:pt x="16394" y="13224"/>
                </a:cubicBezTo>
                <a:cubicBezTo>
                  <a:pt x="16342" y="13224"/>
                  <a:pt x="16290" y="13245"/>
                  <a:pt x="16258" y="13287"/>
                </a:cubicBezTo>
                <a:lnTo>
                  <a:pt x="11781" y="17994"/>
                </a:lnTo>
                <a:cubicBezTo>
                  <a:pt x="11273" y="18543"/>
                  <a:pt x="10409" y="19881"/>
                  <a:pt x="9632" y="19881"/>
                </a:cubicBezTo>
                <a:cubicBezTo>
                  <a:pt x="9609" y="19881"/>
                  <a:pt x="9586" y="19880"/>
                  <a:pt x="9563" y="19878"/>
                </a:cubicBezTo>
                <a:cubicBezTo>
                  <a:pt x="9249" y="19857"/>
                  <a:pt x="8726" y="19271"/>
                  <a:pt x="8433" y="19103"/>
                </a:cubicBezTo>
                <a:cubicBezTo>
                  <a:pt x="7826" y="18664"/>
                  <a:pt x="7219" y="18183"/>
                  <a:pt x="6654" y="17743"/>
                </a:cubicBezTo>
                <a:cubicBezTo>
                  <a:pt x="6612" y="17701"/>
                  <a:pt x="6565" y="17681"/>
                  <a:pt x="6516" y="17681"/>
                </a:cubicBezTo>
                <a:cubicBezTo>
                  <a:pt x="6466" y="17681"/>
                  <a:pt x="6414" y="17701"/>
                  <a:pt x="6361" y="17743"/>
                </a:cubicBezTo>
                <a:cubicBezTo>
                  <a:pt x="5922" y="18141"/>
                  <a:pt x="5504" y="18518"/>
                  <a:pt x="5085" y="18936"/>
                </a:cubicBezTo>
                <a:cubicBezTo>
                  <a:pt x="4792" y="19208"/>
                  <a:pt x="4206" y="20129"/>
                  <a:pt x="3851" y="20233"/>
                </a:cubicBezTo>
                <a:cubicBezTo>
                  <a:pt x="3789" y="20253"/>
                  <a:pt x="3726" y="20262"/>
                  <a:pt x="3661" y="20262"/>
                </a:cubicBezTo>
                <a:cubicBezTo>
                  <a:pt x="3040" y="20262"/>
                  <a:pt x="2282" y="19427"/>
                  <a:pt x="1884" y="19124"/>
                </a:cubicBezTo>
                <a:lnTo>
                  <a:pt x="482" y="17953"/>
                </a:lnTo>
                <a:cubicBezTo>
                  <a:pt x="1884" y="16718"/>
                  <a:pt x="3223" y="15442"/>
                  <a:pt x="4499" y="14061"/>
                </a:cubicBezTo>
                <a:cubicBezTo>
                  <a:pt x="4793" y="13728"/>
                  <a:pt x="4995" y="13322"/>
                  <a:pt x="5447" y="13322"/>
                </a:cubicBezTo>
                <a:cubicBezTo>
                  <a:pt x="5479" y="13322"/>
                  <a:pt x="5511" y="13324"/>
                  <a:pt x="5545" y="13328"/>
                </a:cubicBezTo>
                <a:cubicBezTo>
                  <a:pt x="5859" y="13349"/>
                  <a:pt x="6487" y="14082"/>
                  <a:pt x="6717" y="14249"/>
                </a:cubicBezTo>
                <a:lnTo>
                  <a:pt x="9081" y="16132"/>
                </a:lnTo>
                <a:cubicBezTo>
                  <a:pt x="9123" y="16174"/>
                  <a:pt x="9170" y="16195"/>
                  <a:pt x="9220" y="16195"/>
                </a:cubicBezTo>
                <a:cubicBezTo>
                  <a:pt x="9270" y="16195"/>
                  <a:pt x="9322" y="16174"/>
                  <a:pt x="9374" y="16132"/>
                </a:cubicBezTo>
                <a:lnTo>
                  <a:pt x="14856" y="10734"/>
                </a:lnTo>
                <a:cubicBezTo>
                  <a:pt x="15212" y="10378"/>
                  <a:pt x="15672" y="9709"/>
                  <a:pt x="16091" y="9499"/>
                </a:cubicBezTo>
                <a:cubicBezTo>
                  <a:pt x="16336" y="9384"/>
                  <a:pt x="16555" y="9335"/>
                  <a:pt x="16755" y="9335"/>
                </a:cubicBezTo>
                <a:cubicBezTo>
                  <a:pt x="17457" y="9335"/>
                  <a:pt x="17922" y="9943"/>
                  <a:pt x="18476" y="10399"/>
                </a:cubicBezTo>
                <a:lnTo>
                  <a:pt x="21447" y="12910"/>
                </a:lnTo>
                <a:cubicBezTo>
                  <a:pt x="21485" y="12948"/>
                  <a:pt x="21528" y="12964"/>
                  <a:pt x="21571" y="12964"/>
                </a:cubicBezTo>
                <a:cubicBezTo>
                  <a:pt x="21647" y="12964"/>
                  <a:pt x="21721" y="12914"/>
                  <a:pt x="21761" y="12847"/>
                </a:cubicBezTo>
                <a:cubicBezTo>
                  <a:pt x="21787" y="12856"/>
                  <a:pt x="21817" y="12861"/>
                  <a:pt x="21847" y="12861"/>
                </a:cubicBezTo>
                <a:cubicBezTo>
                  <a:pt x="21890" y="12861"/>
                  <a:pt x="21934" y="12851"/>
                  <a:pt x="21970" y="12826"/>
                </a:cubicBezTo>
                <a:cubicBezTo>
                  <a:pt x="25486" y="10023"/>
                  <a:pt x="28854" y="7072"/>
                  <a:pt x="32118" y="3976"/>
                </a:cubicBezTo>
                <a:cubicBezTo>
                  <a:pt x="32202" y="3913"/>
                  <a:pt x="32202" y="3829"/>
                  <a:pt x="32160" y="3766"/>
                </a:cubicBezTo>
                <a:cubicBezTo>
                  <a:pt x="32160" y="3725"/>
                  <a:pt x="32118" y="3662"/>
                  <a:pt x="32056" y="3620"/>
                </a:cubicBezTo>
                <a:cubicBezTo>
                  <a:pt x="31365" y="3285"/>
                  <a:pt x="30758" y="2867"/>
                  <a:pt x="30193" y="2364"/>
                </a:cubicBezTo>
                <a:cubicBezTo>
                  <a:pt x="31553" y="2051"/>
                  <a:pt x="32913" y="1737"/>
                  <a:pt x="34294" y="1423"/>
                </a:cubicBezTo>
                <a:cubicBezTo>
                  <a:pt x="35027" y="1256"/>
                  <a:pt x="35780" y="1109"/>
                  <a:pt x="36554" y="942"/>
                </a:cubicBezTo>
                <a:cubicBezTo>
                  <a:pt x="36822" y="870"/>
                  <a:pt x="38113" y="463"/>
                  <a:pt x="38614" y="463"/>
                </a:cubicBezTo>
                <a:close/>
                <a:moveTo>
                  <a:pt x="39170" y="0"/>
                </a:moveTo>
                <a:cubicBezTo>
                  <a:pt x="35989" y="628"/>
                  <a:pt x="32851" y="1318"/>
                  <a:pt x="29712" y="2051"/>
                </a:cubicBezTo>
                <a:cubicBezTo>
                  <a:pt x="29587" y="2072"/>
                  <a:pt x="29545" y="2281"/>
                  <a:pt x="29628" y="2385"/>
                </a:cubicBezTo>
                <a:cubicBezTo>
                  <a:pt x="30256" y="2992"/>
                  <a:pt x="30926" y="3453"/>
                  <a:pt x="31679" y="3850"/>
                </a:cubicBezTo>
                <a:cubicBezTo>
                  <a:pt x="28457" y="6884"/>
                  <a:pt x="25130" y="9792"/>
                  <a:pt x="21698" y="12554"/>
                </a:cubicBezTo>
                <a:lnTo>
                  <a:pt x="21657" y="12596"/>
                </a:lnTo>
                <a:cubicBezTo>
                  <a:pt x="20882" y="11906"/>
                  <a:pt x="20087" y="11257"/>
                  <a:pt x="19313" y="10608"/>
                </a:cubicBezTo>
                <a:cubicBezTo>
                  <a:pt x="18644" y="10043"/>
                  <a:pt x="17953" y="9290"/>
                  <a:pt x="17221" y="8872"/>
                </a:cubicBezTo>
                <a:cubicBezTo>
                  <a:pt x="17026" y="8763"/>
                  <a:pt x="16845" y="8716"/>
                  <a:pt x="16675" y="8716"/>
                </a:cubicBezTo>
                <a:cubicBezTo>
                  <a:pt x="15892" y="8716"/>
                  <a:pt x="15332" y="9710"/>
                  <a:pt x="14731" y="10295"/>
                </a:cubicBezTo>
                <a:lnTo>
                  <a:pt x="10462" y="14479"/>
                </a:lnTo>
                <a:cubicBezTo>
                  <a:pt x="10232" y="14688"/>
                  <a:pt x="9730" y="15442"/>
                  <a:pt x="9395" y="15525"/>
                </a:cubicBezTo>
                <a:cubicBezTo>
                  <a:pt x="9313" y="15546"/>
                  <a:pt x="9237" y="15556"/>
                  <a:pt x="9166" y="15556"/>
                </a:cubicBezTo>
                <a:cubicBezTo>
                  <a:pt x="8735" y="15556"/>
                  <a:pt x="8499" y="15206"/>
                  <a:pt x="8140" y="14919"/>
                </a:cubicBezTo>
                <a:lnTo>
                  <a:pt x="5399" y="12722"/>
                </a:lnTo>
                <a:cubicBezTo>
                  <a:pt x="5354" y="12688"/>
                  <a:pt x="5297" y="12666"/>
                  <a:pt x="5241" y="12666"/>
                </a:cubicBezTo>
                <a:cubicBezTo>
                  <a:pt x="5193" y="12666"/>
                  <a:pt x="5145" y="12683"/>
                  <a:pt x="5106" y="12722"/>
                </a:cubicBezTo>
                <a:cubicBezTo>
                  <a:pt x="3537" y="14479"/>
                  <a:pt x="1884" y="16111"/>
                  <a:pt x="126" y="17660"/>
                </a:cubicBezTo>
                <a:cubicBezTo>
                  <a:pt x="63" y="17743"/>
                  <a:pt x="63" y="17827"/>
                  <a:pt x="105" y="17869"/>
                </a:cubicBezTo>
                <a:cubicBezTo>
                  <a:pt x="22" y="17953"/>
                  <a:pt x="1" y="18057"/>
                  <a:pt x="105" y="18141"/>
                </a:cubicBezTo>
                <a:cubicBezTo>
                  <a:pt x="1214" y="19103"/>
                  <a:pt x="2365" y="19982"/>
                  <a:pt x="3558" y="20819"/>
                </a:cubicBezTo>
                <a:cubicBezTo>
                  <a:pt x="3593" y="20845"/>
                  <a:pt x="3631" y="20857"/>
                  <a:pt x="3668" y="20857"/>
                </a:cubicBezTo>
                <a:cubicBezTo>
                  <a:pt x="3718" y="20857"/>
                  <a:pt x="3763" y="20835"/>
                  <a:pt x="3788" y="20798"/>
                </a:cubicBezTo>
                <a:cubicBezTo>
                  <a:pt x="4289" y="20257"/>
                  <a:pt x="5692" y="18276"/>
                  <a:pt x="6564" y="18276"/>
                </a:cubicBezTo>
                <a:cubicBezTo>
                  <a:pt x="6602" y="18276"/>
                  <a:pt x="6639" y="18279"/>
                  <a:pt x="6675" y="18287"/>
                </a:cubicBezTo>
                <a:cubicBezTo>
                  <a:pt x="6989" y="18350"/>
                  <a:pt x="7554" y="18999"/>
                  <a:pt x="7805" y="19145"/>
                </a:cubicBezTo>
                <a:cubicBezTo>
                  <a:pt x="8391" y="19626"/>
                  <a:pt x="9019" y="20045"/>
                  <a:pt x="9688" y="20484"/>
                </a:cubicBezTo>
                <a:cubicBezTo>
                  <a:pt x="9711" y="20507"/>
                  <a:pt x="9740" y="20516"/>
                  <a:pt x="9770" y="20516"/>
                </a:cubicBezTo>
                <a:cubicBezTo>
                  <a:pt x="9822" y="20516"/>
                  <a:pt x="9879" y="20490"/>
                  <a:pt x="9918" y="20463"/>
                </a:cubicBezTo>
                <a:cubicBezTo>
                  <a:pt x="11697" y="18580"/>
                  <a:pt x="13475" y="16718"/>
                  <a:pt x="15254" y="14835"/>
                </a:cubicBezTo>
                <a:cubicBezTo>
                  <a:pt x="15584" y="14505"/>
                  <a:pt x="15879" y="13903"/>
                  <a:pt x="16405" y="13903"/>
                </a:cubicBezTo>
                <a:cubicBezTo>
                  <a:pt x="16445" y="13903"/>
                  <a:pt x="16487" y="13907"/>
                  <a:pt x="16530" y="13914"/>
                </a:cubicBezTo>
                <a:cubicBezTo>
                  <a:pt x="16865" y="13977"/>
                  <a:pt x="17639" y="15065"/>
                  <a:pt x="17890" y="15358"/>
                </a:cubicBezTo>
                <a:lnTo>
                  <a:pt x="20610" y="18204"/>
                </a:lnTo>
                <a:cubicBezTo>
                  <a:pt x="20651" y="18244"/>
                  <a:pt x="20709" y="18267"/>
                  <a:pt x="20762" y="18267"/>
                </a:cubicBezTo>
                <a:cubicBezTo>
                  <a:pt x="20791" y="18267"/>
                  <a:pt x="20818" y="18260"/>
                  <a:pt x="20841" y="18246"/>
                </a:cubicBezTo>
                <a:cubicBezTo>
                  <a:pt x="23435" y="16321"/>
                  <a:pt x="25946" y="14312"/>
                  <a:pt x="28373" y="12220"/>
                </a:cubicBezTo>
                <a:cubicBezTo>
                  <a:pt x="29587" y="11173"/>
                  <a:pt x="30779" y="10106"/>
                  <a:pt x="31972" y="9039"/>
                </a:cubicBezTo>
                <a:cubicBezTo>
                  <a:pt x="32558" y="8474"/>
                  <a:pt x="33792" y="7721"/>
                  <a:pt x="34169" y="6863"/>
                </a:cubicBezTo>
                <a:cubicBezTo>
                  <a:pt x="34817" y="7637"/>
                  <a:pt x="35529" y="8349"/>
                  <a:pt x="36303" y="8997"/>
                </a:cubicBezTo>
                <a:cubicBezTo>
                  <a:pt x="36344" y="9038"/>
                  <a:pt x="36397" y="9057"/>
                  <a:pt x="36450" y="9057"/>
                </a:cubicBezTo>
                <a:cubicBezTo>
                  <a:pt x="36532" y="9057"/>
                  <a:pt x="36612" y="9011"/>
                  <a:pt x="36638" y="8935"/>
                </a:cubicBezTo>
                <a:cubicBezTo>
                  <a:pt x="37642" y="6110"/>
                  <a:pt x="39023" y="3201"/>
                  <a:pt x="39358" y="209"/>
                </a:cubicBezTo>
                <a:cubicBezTo>
                  <a:pt x="39421" y="63"/>
                  <a:pt x="39295" y="0"/>
                  <a:pt x="391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 name="Google Shape;420;p37"/>
          <p:cNvGrpSpPr/>
          <p:nvPr/>
        </p:nvGrpSpPr>
        <p:grpSpPr>
          <a:xfrm>
            <a:off x="1168089" y="1476637"/>
            <a:ext cx="182588" cy="232255"/>
            <a:chOff x="5856861" y="3059709"/>
            <a:chExt cx="304060" cy="290283"/>
          </a:xfrm>
        </p:grpSpPr>
        <p:sp>
          <p:nvSpPr>
            <p:cNvPr id="421" name="Google Shape;421;p37"/>
            <p:cNvSpPr/>
            <p:nvPr/>
          </p:nvSpPr>
          <p:spPr>
            <a:xfrm>
              <a:off x="5905500" y="3103750"/>
              <a:ext cx="213978" cy="213322"/>
            </a:xfrm>
            <a:custGeom>
              <a:avLst/>
              <a:gdLst/>
              <a:ahLst/>
              <a:cxnLst/>
              <a:rect l="l" t="t" r="r" b="b"/>
              <a:pathLst>
                <a:path w="3875" h="3627" extrusionOk="0">
                  <a:moveTo>
                    <a:pt x="1324" y="0"/>
                  </a:moveTo>
                  <a:cubicBezTo>
                    <a:pt x="1059" y="0"/>
                    <a:pt x="1056" y="946"/>
                    <a:pt x="969" y="1186"/>
                  </a:cubicBezTo>
                  <a:cubicBezTo>
                    <a:pt x="890" y="1434"/>
                    <a:pt x="0" y="1997"/>
                    <a:pt x="23" y="2155"/>
                  </a:cubicBezTo>
                  <a:cubicBezTo>
                    <a:pt x="62" y="2420"/>
                    <a:pt x="947" y="2437"/>
                    <a:pt x="1175" y="2437"/>
                  </a:cubicBezTo>
                  <a:cubicBezTo>
                    <a:pt x="1209" y="2437"/>
                    <a:pt x="1228" y="2436"/>
                    <a:pt x="1228" y="2436"/>
                  </a:cubicBezTo>
                  <a:cubicBezTo>
                    <a:pt x="1228" y="2436"/>
                    <a:pt x="1284" y="3428"/>
                    <a:pt x="1431" y="3608"/>
                  </a:cubicBezTo>
                  <a:cubicBezTo>
                    <a:pt x="1442" y="3620"/>
                    <a:pt x="1455" y="3626"/>
                    <a:pt x="1471" y="3626"/>
                  </a:cubicBezTo>
                  <a:cubicBezTo>
                    <a:pt x="1685" y="3626"/>
                    <a:pt x="2309" y="2583"/>
                    <a:pt x="2309" y="2583"/>
                  </a:cubicBezTo>
                  <a:cubicBezTo>
                    <a:pt x="2309" y="2583"/>
                    <a:pt x="2852" y="2810"/>
                    <a:pt x="3273" y="2810"/>
                  </a:cubicBezTo>
                  <a:cubicBezTo>
                    <a:pt x="3330" y="2810"/>
                    <a:pt x="3385" y="2806"/>
                    <a:pt x="3436" y="2797"/>
                  </a:cubicBezTo>
                  <a:cubicBezTo>
                    <a:pt x="3875" y="2718"/>
                    <a:pt x="3143" y="1749"/>
                    <a:pt x="3008" y="1524"/>
                  </a:cubicBezTo>
                  <a:cubicBezTo>
                    <a:pt x="2895" y="1299"/>
                    <a:pt x="3447" y="905"/>
                    <a:pt x="3391" y="679"/>
                  </a:cubicBezTo>
                  <a:cubicBezTo>
                    <a:pt x="3376" y="622"/>
                    <a:pt x="3324" y="601"/>
                    <a:pt x="3247" y="601"/>
                  </a:cubicBezTo>
                  <a:cubicBezTo>
                    <a:pt x="3019" y="601"/>
                    <a:pt x="2582" y="792"/>
                    <a:pt x="2321" y="826"/>
                  </a:cubicBezTo>
                  <a:cubicBezTo>
                    <a:pt x="2313" y="826"/>
                    <a:pt x="2306" y="827"/>
                    <a:pt x="2299" y="827"/>
                  </a:cubicBezTo>
                  <a:cubicBezTo>
                    <a:pt x="1958" y="827"/>
                    <a:pt x="1639" y="70"/>
                    <a:pt x="1352" y="3"/>
                  </a:cubicBezTo>
                  <a:cubicBezTo>
                    <a:pt x="1342" y="1"/>
                    <a:pt x="1333" y="0"/>
                    <a:pt x="1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rot="-1249224">
              <a:off x="5887777" y="3095625"/>
              <a:ext cx="242229" cy="218451"/>
            </a:xfrm>
            <a:custGeom>
              <a:avLst/>
              <a:gdLst/>
              <a:ahLst/>
              <a:cxnLst/>
              <a:rect l="l" t="t" r="r" b="b"/>
              <a:pathLst>
                <a:path w="3730" h="3064" extrusionOk="0">
                  <a:moveTo>
                    <a:pt x="1848" y="293"/>
                  </a:moveTo>
                  <a:cubicBezTo>
                    <a:pt x="1904" y="394"/>
                    <a:pt x="1983" y="530"/>
                    <a:pt x="1995" y="563"/>
                  </a:cubicBezTo>
                  <a:cubicBezTo>
                    <a:pt x="2017" y="586"/>
                    <a:pt x="2040" y="631"/>
                    <a:pt x="2051" y="676"/>
                  </a:cubicBezTo>
                  <a:cubicBezTo>
                    <a:pt x="2130" y="856"/>
                    <a:pt x="2242" y="1082"/>
                    <a:pt x="2423" y="1138"/>
                  </a:cubicBezTo>
                  <a:cubicBezTo>
                    <a:pt x="2614" y="1205"/>
                    <a:pt x="2817" y="1217"/>
                    <a:pt x="3008" y="1217"/>
                  </a:cubicBezTo>
                  <a:cubicBezTo>
                    <a:pt x="3155" y="1217"/>
                    <a:pt x="3279" y="1217"/>
                    <a:pt x="3402" y="1250"/>
                  </a:cubicBezTo>
                  <a:cubicBezTo>
                    <a:pt x="3369" y="1296"/>
                    <a:pt x="3290" y="1352"/>
                    <a:pt x="3233" y="1386"/>
                  </a:cubicBezTo>
                  <a:cubicBezTo>
                    <a:pt x="3211" y="1408"/>
                    <a:pt x="3200" y="1431"/>
                    <a:pt x="3166" y="1442"/>
                  </a:cubicBezTo>
                  <a:cubicBezTo>
                    <a:pt x="3087" y="1521"/>
                    <a:pt x="2997" y="1577"/>
                    <a:pt x="2918" y="1645"/>
                  </a:cubicBezTo>
                  <a:lnTo>
                    <a:pt x="2749" y="1769"/>
                  </a:lnTo>
                  <a:cubicBezTo>
                    <a:pt x="2715" y="1780"/>
                    <a:pt x="2693" y="1814"/>
                    <a:pt x="2659" y="1859"/>
                  </a:cubicBezTo>
                  <a:cubicBezTo>
                    <a:pt x="2591" y="1971"/>
                    <a:pt x="2648" y="2163"/>
                    <a:pt x="2715" y="2422"/>
                  </a:cubicBezTo>
                  <a:cubicBezTo>
                    <a:pt x="2727" y="2478"/>
                    <a:pt x="2749" y="2512"/>
                    <a:pt x="2760" y="2557"/>
                  </a:cubicBezTo>
                  <a:cubicBezTo>
                    <a:pt x="2772" y="2568"/>
                    <a:pt x="2772" y="2602"/>
                    <a:pt x="2772" y="2625"/>
                  </a:cubicBezTo>
                  <a:cubicBezTo>
                    <a:pt x="2772" y="2670"/>
                    <a:pt x="2783" y="2715"/>
                    <a:pt x="2783" y="2760"/>
                  </a:cubicBezTo>
                  <a:lnTo>
                    <a:pt x="2085" y="2433"/>
                  </a:lnTo>
                  <a:cubicBezTo>
                    <a:pt x="2012" y="2402"/>
                    <a:pt x="1941" y="2389"/>
                    <a:pt x="1871" y="2389"/>
                  </a:cubicBezTo>
                  <a:cubicBezTo>
                    <a:pt x="1690" y="2389"/>
                    <a:pt x="1518" y="2476"/>
                    <a:pt x="1364" y="2557"/>
                  </a:cubicBezTo>
                  <a:cubicBezTo>
                    <a:pt x="1319" y="2591"/>
                    <a:pt x="1274" y="2613"/>
                    <a:pt x="1240" y="2625"/>
                  </a:cubicBezTo>
                  <a:cubicBezTo>
                    <a:pt x="1195" y="2647"/>
                    <a:pt x="1139" y="2670"/>
                    <a:pt x="1082" y="2703"/>
                  </a:cubicBezTo>
                  <a:cubicBezTo>
                    <a:pt x="1015" y="2726"/>
                    <a:pt x="958" y="2760"/>
                    <a:pt x="902" y="2782"/>
                  </a:cubicBezTo>
                  <a:cubicBezTo>
                    <a:pt x="913" y="2715"/>
                    <a:pt x="925" y="2625"/>
                    <a:pt x="958" y="2546"/>
                  </a:cubicBezTo>
                  <a:cubicBezTo>
                    <a:pt x="970" y="2489"/>
                    <a:pt x="981" y="2422"/>
                    <a:pt x="1003" y="2366"/>
                  </a:cubicBezTo>
                  <a:cubicBezTo>
                    <a:pt x="1015" y="2309"/>
                    <a:pt x="1026" y="2264"/>
                    <a:pt x="1037" y="2219"/>
                  </a:cubicBezTo>
                  <a:cubicBezTo>
                    <a:pt x="1060" y="2163"/>
                    <a:pt x="1071" y="2118"/>
                    <a:pt x="1082" y="2061"/>
                  </a:cubicBezTo>
                  <a:cubicBezTo>
                    <a:pt x="1127" y="1836"/>
                    <a:pt x="902" y="1690"/>
                    <a:pt x="733" y="1555"/>
                  </a:cubicBezTo>
                  <a:cubicBezTo>
                    <a:pt x="688" y="1532"/>
                    <a:pt x="643" y="1498"/>
                    <a:pt x="620" y="1476"/>
                  </a:cubicBezTo>
                  <a:lnTo>
                    <a:pt x="350" y="1250"/>
                  </a:lnTo>
                  <a:cubicBezTo>
                    <a:pt x="406" y="1250"/>
                    <a:pt x="463" y="1228"/>
                    <a:pt x="508" y="1217"/>
                  </a:cubicBezTo>
                  <a:cubicBezTo>
                    <a:pt x="553" y="1217"/>
                    <a:pt x="575" y="1205"/>
                    <a:pt x="587" y="1205"/>
                  </a:cubicBezTo>
                  <a:cubicBezTo>
                    <a:pt x="632" y="1194"/>
                    <a:pt x="699" y="1194"/>
                    <a:pt x="778" y="1194"/>
                  </a:cubicBezTo>
                  <a:cubicBezTo>
                    <a:pt x="1060" y="1183"/>
                    <a:pt x="1262" y="1160"/>
                    <a:pt x="1375" y="1082"/>
                  </a:cubicBezTo>
                  <a:cubicBezTo>
                    <a:pt x="1476" y="991"/>
                    <a:pt x="1533" y="868"/>
                    <a:pt x="1589" y="755"/>
                  </a:cubicBezTo>
                  <a:cubicBezTo>
                    <a:pt x="1600" y="710"/>
                    <a:pt x="1634" y="676"/>
                    <a:pt x="1645" y="642"/>
                  </a:cubicBezTo>
                  <a:cubicBezTo>
                    <a:pt x="1679" y="597"/>
                    <a:pt x="1702" y="541"/>
                    <a:pt x="1735" y="485"/>
                  </a:cubicBezTo>
                  <a:cubicBezTo>
                    <a:pt x="1769" y="417"/>
                    <a:pt x="1803" y="349"/>
                    <a:pt x="1848" y="293"/>
                  </a:cubicBezTo>
                  <a:close/>
                  <a:moveTo>
                    <a:pt x="1814" y="0"/>
                  </a:moveTo>
                  <a:lnTo>
                    <a:pt x="1769" y="34"/>
                  </a:lnTo>
                  <a:cubicBezTo>
                    <a:pt x="1657" y="135"/>
                    <a:pt x="1589" y="293"/>
                    <a:pt x="1533" y="417"/>
                  </a:cubicBezTo>
                  <a:cubicBezTo>
                    <a:pt x="1499" y="462"/>
                    <a:pt x="1488" y="518"/>
                    <a:pt x="1465" y="563"/>
                  </a:cubicBezTo>
                  <a:cubicBezTo>
                    <a:pt x="1431" y="586"/>
                    <a:pt x="1420" y="642"/>
                    <a:pt x="1386" y="687"/>
                  </a:cubicBezTo>
                  <a:cubicBezTo>
                    <a:pt x="1353" y="777"/>
                    <a:pt x="1296" y="901"/>
                    <a:pt x="1240" y="935"/>
                  </a:cubicBezTo>
                  <a:cubicBezTo>
                    <a:pt x="1184" y="991"/>
                    <a:pt x="913" y="991"/>
                    <a:pt x="778" y="1003"/>
                  </a:cubicBezTo>
                  <a:cubicBezTo>
                    <a:pt x="699" y="1003"/>
                    <a:pt x="632" y="1025"/>
                    <a:pt x="575" y="1025"/>
                  </a:cubicBezTo>
                  <a:cubicBezTo>
                    <a:pt x="542" y="1025"/>
                    <a:pt x="519" y="1025"/>
                    <a:pt x="463" y="1036"/>
                  </a:cubicBezTo>
                  <a:cubicBezTo>
                    <a:pt x="384" y="1048"/>
                    <a:pt x="170" y="1093"/>
                    <a:pt x="114" y="1093"/>
                  </a:cubicBezTo>
                  <a:cubicBezTo>
                    <a:pt x="114" y="1093"/>
                    <a:pt x="136" y="1093"/>
                    <a:pt x="147" y="1104"/>
                  </a:cubicBezTo>
                  <a:lnTo>
                    <a:pt x="1" y="1250"/>
                  </a:lnTo>
                  <a:lnTo>
                    <a:pt x="451" y="1611"/>
                  </a:lnTo>
                  <a:cubicBezTo>
                    <a:pt x="497" y="1656"/>
                    <a:pt x="530" y="1690"/>
                    <a:pt x="575" y="1712"/>
                  </a:cubicBezTo>
                  <a:cubicBezTo>
                    <a:pt x="722" y="1814"/>
                    <a:pt x="891" y="1926"/>
                    <a:pt x="857" y="2039"/>
                  </a:cubicBezTo>
                  <a:cubicBezTo>
                    <a:pt x="846" y="2073"/>
                    <a:pt x="834" y="2140"/>
                    <a:pt x="812" y="2174"/>
                  </a:cubicBezTo>
                  <a:cubicBezTo>
                    <a:pt x="801" y="2230"/>
                    <a:pt x="789" y="2275"/>
                    <a:pt x="778" y="2332"/>
                  </a:cubicBezTo>
                  <a:lnTo>
                    <a:pt x="733" y="2501"/>
                  </a:lnTo>
                  <a:cubicBezTo>
                    <a:pt x="688" y="2647"/>
                    <a:pt x="643" y="2782"/>
                    <a:pt x="665" y="2940"/>
                  </a:cubicBezTo>
                  <a:lnTo>
                    <a:pt x="677" y="3053"/>
                  </a:lnTo>
                  <a:lnTo>
                    <a:pt x="801" y="3053"/>
                  </a:lnTo>
                  <a:cubicBezTo>
                    <a:pt x="925" y="3019"/>
                    <a:pt x="1060" y="2951"/>
                    <a:pt x="1184" y="2895"/>
                  </a:cubicBezTo>
                  <a:cubicBezTo>
                    <a:pt x="1229" y="2872"/>
                    <a:pt x="1285" y="2850"/>
                    <a:pt x="1319" y="2827"/>
                  </a:cubicBezTo>
                  <a:cubicBezTo>
                    <a:pt x="1364" y="2816"/>
                    <a:pt x="1420" y="2782"/>
                    <a:pt x="1465" y="2760"/>
                  </a:cubicBezTo>
                  <a:cubicBezTo>
                    <a:pt x="1609" y="2684"/>
                    <a:pt x="1733" y="2627"/>
                    <a:pt x="1848" y="2627"/>
                  </a:cubicBezTo>
                  <a:cubicBezTo>
                    <a:pt x="1887" y="2627"/>
                    <a:pt x="1924" y="2633"/>
                    <a:pt x="1961" y="2647"/>
                  </a:cubicBezTo>
                  <a:lnTo>
                    <a:pt x="2884" y="3064"/>
                  </a:lnTo>
                  <a:lnTo>
                    <a:pt x="2986" y="2895"/>
                  </a:lnTo>
                  <a:cubicBezTo>
                    <a:pt x="3008" y="2906"/>
                    <a:pt x="3031" y="2929"/>
                    <a:pt x="3031" y="2929"/>
                  </a:cubicBezTo>
                  <a:cubicBezTo>
                    <a:pt x="3008" y="2884"/>
                    <a:pt x="2986" y="2703"/>
                    <a:pt x="2986" y="2647"/>
                  </a:cubicBezTo>
                  <a:cubicBezTo>
                    <a:pt x="2974" y="2602"/>
                    <a:pt x="2974" y="2568"/>
                    <a:pt x="2974" y="2557"/>
                  </a:cubicBezTo>
                  <a:cubicBezTo>
                    <a:pt x="2974" y="2534"/>
                    <a:pt x="2941" y="2478"/>
                    <a:pt x="2929" y="2399"/>
                  </a:cubicBezTo>
                  <a:cubicBezTo>
                    <a:pt x="2896" y="2275"/>
                    <a:pt x="2817" y="2039"/>
                    <a:pt x="2862" y="1971"/>
                  </a:cubicBezTo>
                  <a:cubicBezTo>
                    <a:pt x="2873" y="1971"/>
                    <a:pt x="2884" y="1949"/>
                    <a:pt x="2896" y="1938"/>
                  </a:cubicBezTo>
                  <a:lnTo>
                    <a:pt x="3065" y="1814"/>
                  </a:lnTo>
                  <a:cubicBezTo>
                    <a:pt x="3166" y="1746"/>
                    <a:pt x="3256" y="1667"/>
                    <a:pt x="3335" y="1600"/>
                  </a:cubicBezTo>
                  <a:cubicBezTo>
                    <a:pt x="3369" y="1588"/>
                    <a:pt x="3380" y="1555"/>
                    <a:pt x="3402" y="1543"/>
                  </a:cubicBezTo>
                  <a:cubicBezTo>
                    <a:pt x="3515" y="1442"/>
                    <a:pt x="3661" y="1352"/>
                    <a:pt x="3707" y="1217"/>
                  </a:cubicBezTo>
                  <a:lnTo>
                    <a:pt x="3729" y="1138"/>
                  </a:lnTo>
                  <a:lnTo>
                    <a:pt x="3628" y="1104"/>
                  </a:lnTo>
                  <a:cubicBezTo>
                    <a:pt x="3436" y="1036"/>
                    <a:pt x="3222" y="1025"/>
                    <a:pt x="3031" y="1025"/>
                  </a:cubicBezTo>
                  <a:cubicBezTo>
                    <a:pt x="2839" y="1003"/>
                    <a:pt x="2659" y="1003"/>
                    <a:pt x="2501" y="946"/>
                  </a:cubicBezTo>
                  <a:cubicBezTo>
                    <a:pt x="2411" y="924"/>
                    <a:pt x="2321" y="721"/>
                    <a:pt x="2265" y="597"/>
                  </a:cubicBezTo>
                  <a:cubicBezTo>
                    <a:pt x="2254" y="563"/>
                    <a:pt x="2220" y="507"/>
                    <a:pt x="2209" y="473"/>
                  </a:cubicBezTo>
                  <a:cubicBezTo>
                    <a:pt x="1972" y="23"/>
                    <a:pt x="1916" y="11"/>
                    <a:pt x="1871" y="11"/>
                  </a:cubicBezTo>
                  <a:lnTo>
                    <a:pt x="18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7"/>
          <p:cNvGrpSpPr/>
          <p:nvPr/>
        </p:nvGrpSpPr>
        <p:grpSpPr>
          <a:xfrm rot="1837116">
            <a:off x="304626" y="2802304"/>
            <a:ext cx="193903" cy="223788"/>
            <a:chOff x="5856861" y="3059709"/>
            <a:chExt cx="304060" cy="290283"/>
          </a:xfrm>
        </p:grpSpPr>
        <p:sp>
          <p:nvSpPr>
            <p:cNvPr id="424" name="Google Shape;424;p37"/>
            <p:cNvSpPr/>
            <p:nvPr/>
          </p:nvSpPr>
          <p:spPr>
            <a:xfrm>
              <a:off x="5905500" y="3103750"/>
              <a:ext cx="213978" cy="213322"/>
            </a:xfrm>
            <a:custGeom>
              <a:avLst/>
              <a:gdLst/>
              <a:ahLst/>
              <a:cxnLst/>
              <a:rect l="l" t="t" r="r" b="b"/>
              <a:pathLst>
                <a:path w="3875" h="3627" extrusionOk="0">
                  <a:moveTo>
                    <a:pt x="1324" y="0"/>
                  </a:moveTo>
                  <a:cubicBezTo>
                    <a:pt x="1059" y="0"/>
                    <a:pt x="1056" y="946"/>
                    <a:pt x="969" y="1186"/>
                  </a:cubicBezTo>
                  <a:cubicBezTo>
                    <a:pt x="890" y="1434"/>
                    <a:pt x="0" y="1997"/>
                    <a:pt x="23" y="2155"/>
                  </a:cubicBezTo>
                  <a:cubicBezTo>
                    <a:pt x="62" y="2420"/>
                    <a:pt x="947" y="2437"/>
                    <a:pt x="1175" y="2437"/>
                  </a:cubicBezTo>
                  <a:cubicBezTo>
                    <a:pt x="1209" y="2437"/>
                    <a:pt x="1228" y="2436"/>
                    <a:pt x="1228" y="2436"/>
                  </a:cubicBezTo>
                  <a:cubicBezTo>
                    <a:pt x="1228" y="2436"/>
                    <a:pt x="1284" y="3428"/>
                    <a:pt x="1431" y="3608"/>
                  </a:cubicBezTo>
                  <a:cubicBezTo>
                    <a:pt x="1442" y="3620"/>
                    <a:pt x="1455" y="3626"/>
                    <a:pt x="1471" y="3626"/>
                  </a:cubicBezTo>
                  <a:cubicBezTo>
                    <a:pt x="1685" y="3626"/>
                    <a:pt x="2309" y="2583"/>
                    <a:pt x="2309" y="2583"/>
                  </a:cubicBezTo>
                  <a:cubicBezTo>
                    <a:pt x="2309" y="2583"/>
                    <a:pt x="2852" y="2810"/>
                    <a:pt x="3273" y="2810"/>
                  </a:cubicBezTo>
                  <a:cubicBezTo>
                    <a:pt x="3330" y="2810"/>
                    <a:pt x="3385" y="2806"/>
                    <a:pt x="3436" y="2797"/>
                  </a:cubicBezTo>
                  <a:cubicBezTo>
                    <a:pt x="3875" y="2718"/>
                    <a:pt x="3143" y="1749"/>
                    <a:pt x="3008" y="1524"/>
                  </a:cubicBezTo>
                  <a:cubicBezTo>
                    <a:pt x="2895" y="1299"/>
                    <a:pt x="3447" y="905"/>
                    <a:pt x="3391" y="679"/>
                  </a:cubicBezTo>
                  <a:cubicBezTo>
                    <a:pt x="3376" y="622"/>
                    <a:pt x="3324" y="601"/>
                    <a:pt x="3247" y="601"/>
                  </a:cubicBezTo>
                  <a:cubicBezTo>
                    <a:pt x="3019" y="601"/>
                    <a:pt x="2582" y="792"/>
                    <a:pt x="2321" y="826"/>
                  </a:cubicBezTo>
                  <a:cubicBezTo>
                    <a:pt x="2313" y="826"/>
                    <a:pt x="2306" y="827"/>
                    <a:pt x="2299" y="827"/>
                  </a:cubicBezTo>
                  <a:cubicBezTo>
                    <a:pt x="1958" y="827"/>
                    <a:pt x="1639" y="70"/>
                    <a:pt x="1352" y="3"/>
                  </a:cubicBezTo>
                  <a:cubicBezTo>
                    <a:pt x="1342" y="1"/>
                    <a:pt x="1333" y="0"/>
                    <a:pt x="13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rot="-1249224">
              <a:off x="5887777" y="3095625"/>
              <a:ext cx="242229" cy="218451"/>
            </a:xfrm>
            <a:custGeom>
              <a:avLst/>
              <a:gdLst/>
              <a:ahLst/>
              <a:cxnLst/>
              <a:rect l="l" t="t" r="r" b="b"/>
              <a:pathLst>
                <a:path w="3730" h="3064" extrusionOk="0">
                  <a:moveTo>
                    <a:pt x="1848" y="293"/>
                  </a:moveTo>
                  <a:cubicBezTo>
                    <a:pt x="1904" y="394"/>
                    <a:pt x="1983" y="530"/>
                    <a:pt x="1995" y="563"/>
                  </a:cubicBezTo>
                  <a:cubicBezTo>
                    <a:pt x="2017" y="586"/>
                    <a:pt x="2040" y="631"/>
                    <a:pt x="2051" y="676"/>
                  </a:cubicBezTo>
                  <a:cubicBezTo>
                    <a:pt x="2130" y="856"/>
                    <a:pt x="2242" y="1082"/>
                    <a:pt x="2423" y="1138"/>
                  </a:cubicBezTo>
                  <a:cubicBezTo>
                    <a:pt x="2614" y="1205"/>
                    <a:pt x="2817" y="1217"/>
                    <a:pt x="3008" y="1217"/>
                  </a:cubicBezTo>
                  <a:cubicBezTo>
                    <a:pt x="3155" y="1217"/>
                    <a:pt x="3279" y="1217"/>
                    <a:pt x="3402" y="1250"/>
                  </a:cubicBezTo>
                  <a:cubicBezTo>
                    <a:pt x="3369" y="1296"/>
                    <a:pt x="3290" y="1352"/>
                    <a:pt x="3233" y="1386"/>
                  </a:cubicBezTo>
                  <a:cubicBezTo>
                    <a:pt x="3211" y="1408"/>
                    <a:pt x="3200" y="1431"/>
                    <a:pt x="3166" y="1442"/>
                  </a:cubicBezTo>
                  <a:cubicBezTo>
                    <a:pt x="3087" y="1521"/>
                    <a:pt x="2997" y="1577"/>
                    <a:pt x="2918" y="1645"/>
                  </a:cubicBezTo>
                  <a:lnTo>
                    <a:pt x="2749" y="1769"/>
                  </a:lnTo>
                  <a:cubicBezTo>
                    <a:pt x="2715" y="1780"/>
                    <a:pt x="2693" y="1814"/>
                    <a:pt x="2659" y="1859"/>
                  </a:cubicBezTo>
                  <a:cubicBezTo>
                    <a:pt x="2591" y="1971"/>
                    <a:pt x="2648" y="2163"/>
                    <a:pt x="2715" y="2422"/>
                  </a:cubicBezTo>
                  <a:cubicBezTo>
                    <a:pt x="2727" y="2478"/>
                    <a:pt x="2749" y="2512"/>
                    <a:pt x="2760" y="2557"/>
                  </a:cubicBezTo>
                  <a:cubicBezTo>
                    <a:pt x="2772" y="2568"/>
                    <a:pt x="2772" y="2602"/>
                    <a:pt x="2772" y="2625"/>
                  </a:cubicBezTo>
                  <a:cubicBezTo>
                    <a:pt x="2772" y="2670"/>
                    <a:pt x="2783" y="2715"/>
                    <a:pt x="2783" y="2760"/>
                  </a:cubicBezTo>
                  <a:lnTo>
                    <a:pt x="2085" y="2433"/>
                  </a:lnTo>
                  <a:cubicBezTo>
                    <a:pt x="2012" y="2402"/>
                    <a:pt x="1941" y="2389"/>
                    <a:pt x="1871" y="2389"/>
                  </a:cubicBezTo>
                  <a:cubicBezTo>
                    <a:pt x="1690" y="2389"/>
                    <a:pt x="1518" y="2476"/>
                    <a:pt x="1364" y="2557"/>
                  </a:cubicBezTo>
                  <a:cubicBezTo>
                    <a:pt x="1319" y="2591"/>
                    <a:pt x="1274" y="2613"/>
                    <a:pt x="1240" y="2625"/>
                  </a:cubicBezTo>
                  <a:cubicBezTo>
                    <a:pt x="1195" y="2647"/>
                    <a:pt x="1139" y="2670"/>
                    <a:pt x="1082" y="2703"/>
                  </a:cubicBezTo>
                  <a:cubicBezTo>
                    <a:pt x="1015" y="2726"/>
                    <a:pt x="958" y="2760"/>
                    <a:pt x="902" y="2782"/>
                  </a:cubicBezTo>
                  <a:cubicBezTo>
                    <a:pt x="913" y="2715"/>
                    <a:pt x="925" y="2625"/>
                    <a:pt x="958" y="2546"/>
                  </a:cubicBezTo>
                  <a:cubicBezTo>
                    <a:pt x="970" y="2489"/>
                    <a:pt x="981" y="2422"/>
                    <a:pt x="1003" y="2366"/>
                  </a:cubicBezTo>
                  <a:cubicBezTo>
                    <a:pt x="1015" y="2309"/>
                    <a:pt x="1026" y="2264"/>
                    <a:pt x="1037" y="2219"/>
                  </a:cubicBezTo>
                  <a:cubicBezTo>
                    <a:pt x="1060" y="2163"/>
                    <a:pt x="1071" y="2118"/>
                    <a:pt x="1082" y="2061"/>
                  </a:cubicBezTo>
                  <a:cubicBezTo>
                    <a:pt x="1127" y="1836"/>
                    <a:pt x="902" y="1690"/>
                    <a:pt x="733" y="1555"/>
                  </a:cubicBezTo>
                  <a:cubicBezTo>
                    <a:pt x="688" y="1532"/>
                    <a:pt x="643" y="1498"/>
                    <a:pt x="620" y="1476"/>
                  </a:cubicBezTo>
                  <a:lnTo>
                    <a:pt x="350" y="1250"/>
                  </a:lnTo>
                  <a:cubicBezTo>
                    <a:pt x="406" y="1250"/>
                    <a:pt x="463" y="1228"/>
                    <a:pt x="508" y="1217"/>
                  </a:cubicBezTo>
                  <a:cubicBezTo>
                    <a:pt x="553" y="1217"/>
                    <a:pt x="575" y="1205"/>
                    <a:pt x="587" y="1205"/>
                  </a:cubicBezTo>
                  <a:cubicBezTo>
                    <a:pt x="632" y="1194"/>
                    <a:pt x="699" y="1194"/>
                    <a:pt x="778" y="1194"/>
                  </a:cubicBezTo>
                  <a:cubicBezTo>
                    <a:pt x="1060" y="1183"/>
                    <a:pt x="1262" y="1160"/>
                    <a:pt x="1375" y="1082"/>
                  </a:cubicBezTo>
                  <a:cubicBezTo>
                    <a:pt x="1476" y="991"/>
                    <a:pt x="1533" y="868"/>
                    <a:pt x="1589" y="755"/>
                  </a:cubicBezTo>
                  <a:cubicBezTo>
                    <a:pt x="1600" y="710"/>
                    <a:pt x="1634" y="676"/>
                    <a:pt x="1645" y="642"/>
                  </a:cubicBezTo>
                  <a:cubicBezTo>
                    <a:pt x="1679" y="597"/>
                    <a:pt x="1702" y="541"/>
                    <a:pt x="1735" y="485"/>
                  </a:cubicBezTo>
                  <a:cubicBezTo>
                    <a:pt x="1769" y="417"/>
                    <a:pt x="1803" y="349"/>
                    <a:pt x="1848" y="293"/>
                  </a:cubicBezTo>
                  <a:close/>
                  <a:moveTo>
                    <a:pt x="1814" y="0"/>
                  </a:moveTo>
                  <a:lnTo>
                    <a:pt x="1769" y="34"/>
                  </a:lnTo>
                  <a:cubicBezTo>
                    <a:pt x="1657" y="135"/>
                    <a:pt x="1589" y="293"/>
                    <a:pt x="1533" y="417"/>
                  </a:cubicBezTo>
                  <a:cubicBezTo>
                    <a:pt x="1499" y="462"/>
                    <a:pt x="1488" y="518"/>
                    <a:pt x="1465" y="563"/>
                  </a:cubicBezTo>
                  <a:cubicBezTo>
                    <a:pt x="1431" y="586"/>
                    <a:pt x="1420" y="642"/>
                    <a:pt x="1386" y="687"/>
                  </a:cubicBezTo>
                  <a:cubicBezTo>
                    <a:pt x="1353" y="777"/>
                    <a:pt x="1296" y="901"/>
                    <a:pt x="1240" y="935"/>
                  </a:cubicBezTo>
                  <a:cubicBezTo>
                    <a:pt x="1184" y="991"/>
                    <a:pt x="913" y="991"/>
                    <a:pt x="778" y="1003"/>
                  </a:cubicBezTo>
                  <a:cubicBezTo>
                    <a:pt x="699" y="1003"/>
                    <a:pt x="632" y="1025"/>
                    <a:pt x="575" y="1025"/>
                  </a:cubicBezTo>
                  <a:cubicBezTo>
                    <a:pt x="542" y="1025"/>
                    <a:pt x="519" y="1025"/>
                    <a:pt x="463" y="1036"/>
                  </a:cubicBezTo>
                  <a:cubicBezTo>
                    <a:pt x="384" y="1048"/>
                    <a:pt x="170" y="1093"/>
                    <a:pt x="114" y="1093"/>
                  </a:cubicBezTo>
                  <a:cubicBezTo>
                    <a:pt x="114" y="1093"/>
                    <a:pt x="136" y="1093"/>
                    <a:pt x="147" y="1104"/>
                  </a:cubicBezTo>
                  <a:lnTo>
                    <a:pt x="1" y="1250"/>
                  </a:lnTo>
                  <a:lnTo>
                    <a:pt x="451" y="1611"/>
                  </a:lnTo>
                  <a:cubicBezTo>
                    <a:pt x="497" y="1656"/>
                    <a:pt x="530" y="1690"/>
                    <a:pt x="575" y="1712"/>
                  </a:cubicBezTo>
                  <a:cubicBezTo>
                    <a:pt x="722" y="1814"/>
                    <a:pt x="891" y="1926"/>
                    <a:pt x="857" y="2039"/>
                  </a:cubicBezTo>
                  <a:cubicBezTo>
                    <a:pt x="846" y="2073"/>
                    <a:pt x="834" y="2140"/>
                    <a:pt x="812" y="2174"/>
                  </a:cubicBezTo>
                  <a:cubicBezTo>
                    <a:pt x="801" y="2230"/>
                    <a:pt x="789" y="2275"/>
                    <a:pt x="778" y="2332"/>
                  </a:cubicBezTo>
                  <a:lnTo>
                    <a:pt x="733" y="2501"/>
                  </a:lnTo>
                  <a:cubicBezTo>
                    <a:pt x="688" y="2647"/>
                    <a:pt x="643" y="2782"/>
                    <a:pt x="665" y="2940"/>
                  </a:cubicBezTo>
                  <a:lnTo>
                    <a:pt x="677" y="3053"/>
                  </a:lnTo>
                  <a:lnTo>
                    <a:pt x="801" y="3053"/>
                  </a:lnTo>
                  <a:cubicBezTo>
                    <a:pt x="925" y="3019"/>
                    <a:pt x="1060" y="2951"/>
                    <a:pt x="1184" y="2895"/>
                  </a:cubicBezTo>
                  <a:cubicBezTo>
                    <a:pt x="1229" y="2872"/>
                    <a:pt x="1285" y="2850"/>
                    <a:pt x="1319" y="2827"/>
                  </a:cubicBezTo>
                  <a:cubicBezTo>
                    <a:pt x="1364" y="2816"/>
                    <a:pt x="1420" y="2782"/>
                    <a:pt x="1465" y="2760"/>
                  </a:cubicBezTo>
                  <a:cubicBezTo>
                    <a:pt x="1609" y="2684"/>
                    <a:pt x="1733" y="2627"/>
                    <a:pt x="1848" y="2627"/>
                  </a:cubicBezTo>
                  <a:cubicBezTo>
                    <a:pt x="1887" y="2627"/>
                    <a:pt x="1924" y="2633"/>
                    <a:pt x="1961" y="2647"/>
                  </a:cubicBezTo>
                  <a:lnTo>
                    <a:pt x="2884" y="3064"/>
                  </a:lnTo>
                  <a:lnTo>
                    <a:pt x="2986" y="2895"/>
                  </a:lnTo>
                  <a:cubicBezTo>
                    <a:pt x="3008" y="2906"/>
                    <a:pt x="3031" y="2929"/>
                    <a:pt x="3031" y="2929"/>
                  </a:cubicBezTo>
                  <a:cubicBezTo>
                    <a:pt x="3008" y="2884"/>
                    <a:pt x="2986" y="2703"/>
                    <a:pt x="2986" y="2647"/>
                  </a:cubicBezTo>
                  <a:cubicBezTo>
                    <a:pt x="2974" y="2602"/>
                    <a:pt x="2974" y="2568"/>
                    <a:pt x="2974" y="2557"/>
                  </a:cubicBezTo>
                  <a:cubicBezTo>
                    <a:pt x="2974" y="2534"/>
                    <a:pt x="2941" y="2478"/>
                    <a:pt x="2929" y="2399"/>
                  </a:cubicBezTo>
                  <a:cubicBezTo>
                    <a:pt x="2896" y="2275"/>
                    <a:pt x="2817" y="2039"/>
                    <a:pt x="2862" y="1971"/>
                  </a:cubicBezTo>
                  <a:cubicBezTo>
                    <a:pt x="2873" y="1971"/>
                    <a:pt x="2884" y="1949"/>
                    <a:pt x="2896" y="1938"/>
                  </a:cubicBezTo>
                  <a:lnTo>
                    <a:pt x="3065" y="1814"/>
                  </a:lnTo>
                  <a:cubicBezTo>
                    <a:pt x="3166" y="1746"/>
                    <a:pt x="3256" y="1667"/>
                    <a:pt x="3335" y="1600"/>
                  </a:cubicBezTo>
                  <a:cubicBezTo>
                    <a:pt x="3369" y="1588"/>
                    <a:pt x="3380" y="1555"/>
                    <a:pt x="3402" y="1543"/>
                  </a:cubicBezTo>
                  <a:cubicBezTo>
                    <a:pt x="3515" y="1442"/>
                    <a:pt x="3661" y="1352"/>
                    <a:pt x="3707" y="1217"/>
                  </a:cubicBezTo>
                  <a:lnTo>
                    <a:pt x="3729" y="1138"/>
                  </a:lnTo>
                  <a:lnTo>
                    <a:pt x="3628" y="1104"/>
                  </a:lnTo>
                  <a:cubicBezTo>
                    <a:pt x="3436" y="1036"/>
                    <a:pt x="3222" y="1025"/>
                    <a:pt x="3031" y="1025"/>
                  </a:cubicBezTo>
                  <a:cubicBezTo>
                    <a:pt x="2839" y="1003"/>
                    <a:pt x="2659" y="1003"/>
                    <a:pt x="2501" y="946"/>
                  </a:cubicBezTo>
                  <a:cubicBezTo>
                    <a:pt x="2411" y="924"/>
                    <a:pt x="2321" y="721"/>
                    <a:pt x="2265" y="597"/>
                  </a:cubicBezTo>
                  <a:cubicBezTo>
                    <a:pt x="2254" y="563"/>
                    <a:pt x="2220" y="507"/>
                    <a:pt x="2209" y="473"/>
                  </a:cubicBezTo>
                  <a:cubicBezTo>
                    <a:pt x="1972" y="23"/>
                    <a:pt x="1916" y="11"/>
                    <a:pt x="1871" y="11"/>
                  </a:cubicBezTo>
                  <a:lnTo>
                    <a:pt x="18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37"/>
          <p:cNvGrpSpPr/>
          <p:nvPr/>
        </p:nvGrpSpPr>
        <p:grpSpPr>
          <a:xfrm rot="2670588">
            <a:off x="646668" y="2326024"/>
            <a:ext cx="206067" cy="213688"/>
            <a:chOff x="5856861" y="3059709"/>
            <a:chExt cx="304060" cy="290283"/>
          </a:xfrm>
        </p:grpSpPr>
        <p:sp>
          <p:nvSpPr>
            <p:cNvPr id="427" name="Google Shape;427;p37"/>
            <p:cNvSpPr/>
            <p:nvPr/>
          </p:nvSpPr>
          <p:spPr>
            <a:xfrm>
              <a:off x="5905500" y="3103750"/>
              <a:ext cx="213978" cy="213322"/>
            </a:xfrm>
            <a:custGeom>
              <a:avLst/>
              <a:gdLst/>
              <a:ahLst/>
              <a:cxnLst/>
              <a:rect l="l" t="t" r="r" b="b"/>
              <a:pathLst>
                <a:path w="3875" h="3627" extrusionOk="0">
                  <a:moveTo>
                    <a:pt x="1324" y="0"/>
                  </a:moveTo>
                  <a:cubicBezTo>
                    <a:pt x="1059" y="0"/>
                    <a:pt x="1056" y="946"/>
                    <a:pt x="969" y="1186"/>
                  </a:cubicBezTo>
                  <a:cubicBezTo>
                    <a:pt x="890" y="1434"/>
                    <a:pt x="0" y="1997"/>
                    <a:pt x="23" y="2155"/>
                  </a:cubicBezTo>
                  <a:cubicBezTo>
                    <a:pt x="62" y="2420"/>
                    <a:pt x="947" y="2437"/>
                    <a:pt x="1175" y="2437"/>
                  </a:cubicBezTo>
                  <a:cubicBezTo>
                    <a:pt x="1209" y="2437"/>
                    <a:pt x="1228" y="2436"/>
                    <a:pt x="1228" y="2436"/>
                  </a:cubicBezTo>
                  <a:cubicBezTo>
                    <a:pt x="1228" y="2436"/>
                    <a:pt x="1284" y="3428"/>
                    <a:pt x="1431" y="3608"/>
                  </a:cubicBezTo>
                  <a:cubicBezTo>
                    <a:pt x="1442" y="3620"/>
                    <a:pt x="1455" y="3626"/>
                    <a:pt x="1471" y="3626"/>
                  </a:cubicBezTo>
                  <a:cubicBezTo>
                    <a:pt x="1685" y="3626"/>
                    <a:pt x="2309" y="2583"/>
                    <a:pt x="2309" y="2583"/>
                  </a:cubicBezTo>
                  <a:cubicBezTo>
                    <a:pt x="2309" y="2583"/>
                    <a:pt x="2852" y="2810"/>
                    <a:pt x="3273" y="2810"/>
                  </a:cubicBezTo>
                  <a:cubicBezTo>
                    <a:pt x="3330" y="2810"/>
                    <a:pt x="3385" y="2806"/>
                    <a:pt x="3436" y="2797"/>
                  </a:cubicBezTo>
                  <a:cubicBezTo>
                    <a:pt x="3875" y="2718"/>
                    <a:pt x="3143" y="1749"/>
                    <a:pt x="3008" y="1524"/>
                  </a:cubicBezTo>
                  <a:cubicBezTo>
                    <a:pt x="2895" y="1299"/>
                    <a:pt x="3447" y="905"/>
                    <a:pt x="3391" y="679"/>
                  </a:cubicBezTo>
                  <a:cubicBezTo>
                    <a:pt x="3376" y="622"/>
                    <a:pt x="3324" y="601"/>
                    <a:pt x="3247" y="601"/>
                  </a:cubicBezTo>
                  <a:cubicBezTo>
                    <a:pt x="3019" y="601"/>
                    <a:pt x="2582" y="792"/>
                    <a:pt x="2321" y="826"/>
                  </a:cubicBezTo>
                  <a:cubicBezTo>
                    <a:pt x="2313" y="826"/>
                    <a:pt x="2306" y="827"/>
                    <a:pt x="2299" y="827"/>
                  </a:cubicBezTo>
                  <a:cubicBezTo>
                    <a:pt x="1958" y="827"/>
                    <a:pt x="1639" y="70"/>
                    <a:pt x="1352" y="3"/>
                  </a:cubicBezTo>
                  <a:cubicBezTo>
                    <a:pt x="1342" y="1"/>
                    <a:pt x="1333" y="0"/>
                    <a:pt x="1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rot="-1249224">
              <a:off x="5887777" y="3095625"/>
              <a:ext cx="242229" cy="218451"/>
            </a:xfrm>
            <a:custGeom>
              <a:avLst/>
              <a:gdLst/>
              <a:ahLst/>
              <a:cxnLst/>
              <a:rect l="l" t="t" r="r" b="b"/>
              <a:pathLst>
                <a:path w="3730" h="3064" extrusionOk="0">
                  <a:moveTo>
                    <a:pt x="1848" y="293"/>
                  </a:moveTo>
                  <a:cubicBezTo>
                    <a:pt x="1904" y="394"/>
                    <a:pt x="1983" y="530"/>
                    <a:pt x="1995" y="563"/>
                  </a:cubicBezTo>
                  <a:cubicBezTo>
                    <a:pt x="2017" y="586"/>
                    <a:pt x="2040" y="631"/>
                    <a:pt x="2051" y="676"/>
                  </a:cubicBezTo>
                  <a:cubicBezTo>
                    <a:pt x="2130" y="856"/>
                    <a:pt x="2242" y="1082"/>
                    <a:pt x="2423" y="1138"/>
                  </a:cubicBezTo>
                  <a:cubicBezTo>
                    <a:pt x="2614" y="1205"/>
                    <a:pt x="2817" y="1217"/>
                    <a:pt x="3008" y="1217"/>
                  </a:cubicBezTo>
                  <a:cubicBezTo>
                    <a:pt x="3155" y="1217"/>
                    <a:pt x="3279" y="1217"/>
                    <a:pt x="3402" y="1250"/>
                  </a:cubicBezTo>
                  <a:cubicBezTo>
                    <a:pt x="3369" y="1296"/>
                    <a:pt x="3290" y="1352"/>
                    <a:pt x="3233" y="1386"/>
                  </a:cubicBezTo>
                  <a:cubicBezTo>
                    <a:pt x="3211" y="1408"/>
                    <a:pt x="3200" y="1431"/>
                    <a:pt x="3166" y="1442"/>
                  </a:cubicBezTo>
                  <a:cubicBezTo>
                    <a:pt x="3087" y="1521"/>
                    <a:pt x="2997" y="1577"/>
                    <a:pt x="2918" y="1645"/>
                  </a:cubicBezTo>
                  <a:lnTo>
                    <a:pt x="2749" y="1769"/>
                  </a:lnTo>
                  <a:cubicBezTo>
                    <a:pt x="2715" y="1780"/>
                    <a:pt x="2693" y="1814"/>
                    <a:pt x="2659" y="1859"/>
                  </a:cubicBezTo>
                  <a:cubicBezTo>
                    <a:pt x="2591" y="1971"/>
                    <a:pt x="2648" y="2163"/>
                    <a:pt x="2715" y="2422"/>
                  </a:cubicBezTo>
                  <a:cubicBezTo>
                    <a:pt x="2727" y="2478"/>
                    <a:pt x="2749" y="2512"/>
                    <a:pt x="2760" y="2557"/>
                  </a:cubicBezTo>
                  <a:cubicBezTo>
                    <a:pt x="2772" y="2568"/>
                    <a:pt x="2772" y="2602"/>
                    <a:pt x="2772" y="2625"/>
                  </a:cubicBezTo>
                  <a:cubicBezTo>
                    <a:pt x="2772" y="2670"/>
                    <a:pt x="2783" y="2715"/>
                    <a:pt x="2783" y="2760"/>
                  </a:cubicBezTo>
                  <a:lnTo>
                    <a:pt x="2085" y="2433"/>
                  </a:lnTo>
                  <a:cubicBezTo>
                    <a:pt x="2012" y="2402"/>
                    <a:pt x="1941" y="2389"/>
                    <a:pt x="1871" y="2389"/>
                  </a:cubicBezTo>
                  <a:cubicBezTo>
                    <a:pt x="1690" y="2389"/>
                    <a:pt x="1518" y="2476"/>
                    <a:pt x="1364" y="2557"/>
                  </a:cubicBezTo>
                  <a:cubicBezTo>
                    <a:pt x="1319" y="2591"/>
                    <a:pt x="1274" y="2613"/>
                    <a:pt x="1240" y="2625"/>
                  </a:cubicBezTo>
                  <a:cubicBezTo>
                    <a:pt x="1195" y="2647"/>
                    <a:pt x="1139" y="2670"/>
                    <a:pt x="1082" y="2703"/>
                  </a:cubicBezTo>
                  <a:cubicBezTo>
                    <a:pt x="1015" y="2726"/>
                    <a:pt x="958" y="2760"/>
                    <a:pt x="902" y="2782"/>
                  </a:cubicBezTo>
                  <a:cubicBezTo>
                    <a:pt x="913" y="2715"/>
                    <a:pt x="925" y="2625"/>
                    <a:pt x="958" y="2546"/>
                  </a:cubicBezTo>
                  <a:cubicBezTo>
                    <a:pt x="970" y="2489"/>
                    <a:pt x="981" y="2422"/>
                    <a:pt x="1003" y="2366"/>
                  </a:cubicBezTo>
                  <a:cubicBezTo>
                    <a:pt x="1015" y="2309"/>
                    <a:pt x="1026" y="2264"/>
                    <a:pt x="1037" y="2219"/>
                  </a:cubicBezTo>
                  <a:cubicBezTo>
                    <a:pt x="1060" y="2163"/>
                    <a:pt x="1071" y="2118"/>
                    <a:pt x="1082" y="2061"/>
                  </a:cubicBezTo>
                  <a:cubicBezTo>
                    <a:pt x="1127" y="1836"/>
                    <a:pt x="902" y="1690"/>
                    <a:pt x="733" y="1555"/>
                  </a:cubicBezTo>
                  <a:cubicBezTo>
                    <a:pt x="688" y="1532"/>
                    <a:pt x="643" y="1498"/>
                    <a:pt x="620" y="1476"/>
                  </a:cubicBezTo>
                  <a:lnTo>
                    <a:pt x="350" y="1250"/>
                  </a:lnTo>
                  <a:cubicBezTo>
                    <a:pt x="406" y="1250"/>
                    <a:pt x="463" y="1228"/>
                    <a:pt x="508" y="1217"/>
                  </a:cubicBezTo>
                  <a:cubicBezTo>
                    <a:pt x="553" y="1217"/>
                    <a:pt x="575" y="1205"/>
                    <a:pt x="587" y="1205"/>
                  </a:cubicBezTo>
                  <a:cubicBezTo>
                    <a:pt x="632" y="1194"/>
                    <a:pt x="699" y="1194"/>
                    <a:pt x="778" y="1194"/>
                  </a:cubicBezTo>
                  <a:cubicBezTo>
                    <a:pt x="1060" y="1183"/>
                    <a:pt x="1262" y="1160"/>
                    <a:pt x="1375" y="1082"/>
                  </a:cubicBezTo>
                  <a:cubicBezTo>
                    <a:pt x="1476" y="991"/>
                    <a:pt x="1533" y="868"/>
                    <a:pt x="1589" y="755"/>
                  </a:cubicBezTo>
                  <a:cubicBezTo>
                    <a:pt x="1600" y="710"/>
                    <a:pt x="1634" y="676"/>
                    <a:pt x="1645" y="642"/>
                  </a:cubicBezTo>
                  <a:cubicBezTo>
                    <a:pt x="1679" y="597"/>
                    <a:pt x="1702" y="541"/>
                    <a:pt x="1735" y="485"/>
                  </a:cubicBezTo>
                  <a:cubicBezTo>
                    <a:pt x="1769" y="417"/>
                    <a:pt x="1803" y="349"/>
                    <a:pt x="1848" y="293"/>
                  </a:cubicBezTo>
                  <a:close/>
                  <a:moveTo>
                    <a:pt x="1814" y="0"/>
                  </a:moveTo>
                  <a:lnTo>
                    <a:pt x="1769" y="34"/>
                  </a:lnTo>
                  <a:cubicBezTo>
                    <a:pt x="1657" y="135"/>
                    <a:pt x="1589" y="293"/>
                    <a:pt x="1533" y="417"/>
                  </a:cubicBezTo>
                  <a:cubicBezTo>
                    <a:pt x="1499" y="462"/>
                    <a:pt x="1488" y="518"/>
                    <a:pt x="1465" y="563"/>
                  </a:cubicBezTo>
                  <a:cubicBezTo>
                    <a:pt x="1431" y="586"/>
                    <a:pt x="1420" y="642"/>
                    <a:pt x="1386" y="687"/>
                  </a:cubicBezTo>
                  <a:cubicBezTo>
                    <a:pt x="1353" y="777"/>
                    <a:pt x="1296" y="901"/>
                    <a:pt x="1240" y="935"/>
                  </a:cubicBezTo>
                  <a:cubicBezTo>
                    <a:pt x="1184" y="991"/>
                    <a:pt x="913" y="991"/>
                    <a:pt x="778" y="1003"/>
                  </a:cubicBezTo>
                  <a:cubicBezTo>
                    <a:pt x="699" y="1003"/>
                    <a:pt x="632" y="1025"/>
                    <a:pt x="575" y="1025"/>
                  </a:cubicBezTo>
                  <a:cubicBezTo>
                    <a:pt x="542" y="1025"/>
                    <a:pt x="519" y="1025"/>
                    <a:pt x="463" y="1036"/>
                  </a:cubicBezTo>
                  <a:cubicBezTo>
                    <a:pt x="384" y="1048"/>
                    <a:pt x="170" y="1093"/>
                    <a:pt x="114" y="1093"/>
                  </a:cubicBezTo>
                  <a:cubicBezTo>
                    <a:pt x="114" y="1093"/>
                    <a:pt x="136" y="1093"/>
                    <a:pt x="147" y="1104"/>
                  </a:cubicBezTo>
                  <a:lnTo>
                    <a:pt x="1" y="1250"/>
                  </a:lnTo>
                  <a:lnTo>
                    <a:pt x="451" y="1611"/>
                  </a:lnTo>
                  <a:cubicBezTo>
                    <a:pt x="497" y="1656"/>
                    <a:pt x="530" y="1690"/>
                    <a:pt x="575" y="1712"/>
                  </a:cubicBezTo>
                  <a:cubicBezTo>
                    <a:pt x="722" y="1814"/>
                    <a:pt x="891" y="1926"/>
                    <a:pt x="857" y="2039"/>
                  </a:cubicBezTo>
                  <a:cubicBezTo>
                    <a:pt x="846" y="2073"/>
                    <a:pt x="834" y="2140"/>
                    <a:pt x="812" y="2174"/>
                  </a:cubicBezTo>
                  <a:cubicBezTo>
                    <a:pt x="801" y="2230"/>
                    <a:pt x="789" y="2275"/>
                    <a:pt x="778" y="2332"/>
                  </a:cubicBezTo>
                  <a:lnTo>
                    <a:pt x="733" y="2501"/>
                  </a:lnTo>
                  <a:cubicBezTo>
                    <a:pt x="688" y="2647"/>
                    <a:pt x="643" y="2782"/>
                    <a:pt x="665" y="2940"/>
                  </a:cubicBezTo>
                  <a:lnTo>
                    <a:pt x="677" y="3053"/>
                  </a:lnTo>
                  <a:lnTo>
                    <a:pt x="801" y="3053"/>
                  </a:lnTo>
                  <a:cubicBezTo>
                    <a:pt x="925" y="3019"/>
                    <a:pt x="1060" y="2951"/>
                    <a:pt x="1184" y="2895"/>
                  </a:cubicBezTo>
                  <a:cubicBezTo>
                    <a:pt x="1229" y="2872"/>
                    <a:pt x="1285" y="2850"/>
                    <a:pt x="1319" y="2827"/>
                  </a:cubicBezTo>
                  <a:cubicBezTo>
                    <a:pt x="1364" y="2816"/>
                    <a:pt x="1420" y="2782"/>
                    <a:pt x="1465" y="2760"/>
                  </a:cubicBezTo>
                  <a:cubicBezTo>
                    <a:pt x="1609" y="2684"/>
                    <a:pt x="1733" y="2627"/>
                    <a:pt x="1848" y="2627"/>
                  </a:cubicBezTo>
                  <a:cubicBezTo>
                    <a:pt x="1887" y="2627"/>
                    <a:pt x="1924" y="2633"/>
                    <a:pt x="1961" y="2647"/>
                  </a:cubicBezTo>
                  <a:lnTo>
                    <a:pt x="2884" y="3064"/>
                  </a:lnTo>
                  <a:lnTo>
                    <a:pt x="2986" y="2895"/>
                  </a:lnTo>
                  <a:cubicBezTo>
                    <a:pt x="3008" y="2906"/>
                    <a:pt x="3031" y="2929"/>
                    <a:pt x="3031" y="2929"/>
                  </a:cubicBezTo>
                  <a:cubicBezTo>
                    <a:pt x="3008" y="2884"/>
                    <a:pt x="2986" y="2703"/>
                    <a:pt x="2986" y="2647"/>
                  </a:cubicBezTo>
                  <a:cubicBezTo>
                    <a:pt x="2974" y="2602"/>
                    <a:pt x="2974" y="2568"/>
                    <a:pt x="2974" y="2557"/>
                  </a:cubicBezTo>
                  <a:cubicBezTo>
                    <a:pt x="2974" y="2534"/>
                    <a:pt x="2941" y="2478"/>
                    <a:pt x="2929" y="2399"/>
                  </a:cubicBezTo>
                  <a:cubicBezTo>
                    <a:pt x="2896" y="2275"/>
                    <a:pt x="2817" y="2039"/>
                    <a:pt x="2862" y="1971"/>
                  </a:cubicBezTo>
                  <a:cubicBezTo>
                    <a:pt x="2873" y="1971"/>
                    <a:pt x="2884" y="1949"/>
                    <a:pt x="2896" y="1938"/>
                  </a:cubicBezTo>
                  <a:lnTo>
                    <a:pt x="3065" y="1814"/>
                  </a:lnTo>
                  <a:cubicBezTo>
                    <a:pt x="3166" y="1746"/>
                    <a:pt x="3256" y="1667"/>
                    <a:pt x="3335" y="1600"/>
                  </a:cubicBezTo>
                  <a:cubicBezTo>
                    <a:pt x="3369" y="1588"/>
                    <a:pt x="3380" y="1555"/>
                    <a:pt x="3402" y="1543"/>
                  </a:cubicBezTo>
                  <a:cubicBezTo>
                    <a:pt x="3515" y="1442"/>
                    <a:pt x="3661" y="1352"/>
                    <a:pt x="3707" y="1217"/>
                  </a:cubicBezTo>
                  <a:lnTo>
                    <a:pt x="3729" y="1138"/>
                  </a:lnTo>
                  <a:lnTo>
                    <a:pt x="3628" y="1104"/>
                  </a:lnTo>
                  <a:cubicBezTo>
                    <a:pt x="3436" y="1036"/>
                    <a:pt x="3222" y="1025"/>
                    <a:pt x="3031" y="1025"/>
                  </a:cubicBezTo>
                  <a:cubicBezTo>
                    <a:pt x="2839" y="1003"/>
                    <a:pt x="2659" y="1003"/>
                    <a:pt x="2501" y="946"/>
                  </a:cubicBezTo>
                  <a:cubicBezTo>
                    <a:pt x="2411" y="924"/>
                    <a:pt x="2321" y="721"/>
                    <a:pt x="2265" y="597"/>
                  </a:cubicBezTo>
                  <a:cubicBezTo>
                    <a:pt x="2254" y="563"/>
                    <a:pt x="2220" y="507"/>
                    <a:pt x="2209" y="473"/>
                  </a:cubicBezTo>
                  <a:cubicBezTo>
                    <a:pt x="1972" y="23"/>
                    <a:pt x="1916" y="11"/>
                    <a:pt x="1871" y="11"/>
                  </a:cubicBezTo>
                  <a:lnTo>
                    <a:pt x="18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37"/>
          <p:cNvSpPr txBox="1"/>
          <p:nvPr/>
        </p:nvSpPr>
        <p:spPr>
          <a:xfrm>
            <a:off x="1730875" y="1364100"/>
            <a:ext cx="4207200" cy="80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rgbClr val="000000"/>
                </a:solidFill>
                <a:latin typeface="Fira Sans Extra Condensed SemiBold"/>
                <a:ea typeface="Fira Sans Extra Condensed SemiBold"/>
                <a:cs typeface="Fira Sans Extra Condensed SemiBold"/>
                <a:sym typeface="Fira Sans Extra Condensed SemiBold"/>
              </a:rPr>
              <a:t>Thank you</a:t>
            </a:r>
            <a:endParaRPr sz="3300">
              <a:solidFill>
                <a:srgbClr val="000000"/>
              </a:solidFill>
              <a:latin typeface="Fira Sans Extra Condensed SemiBold"/>
              <a:ea typeface="Fira Sans Extra Condensed SemiBold"/>
              <a:cs typeface="Fira Sans Extra Condensed SemiBold"/>
              <a:sym typeface="Fira Sans Extra Condensed SemiBold"/>
            </a:endParaRPr>
          </a:p>
        </p:txBody>
      </p:sp>
      <p:grpSp>
        <p:nvGrpSpPr>
          <p:cNvPr id="430" name="Google Shape;430;p37"/>
          <p:cNvGrpSpPr/>
          <p:nvPr/>
        </p:nvGrpSpPr>
        <p:grpSpPr>
          <a:xfrm>
            <a:off x="6553224" y="930763"/>
            <a:ext cx="1877551" cy="3004217"/>
            <a:chOff x="6553199" y="1515625"/>
            <a:chExt cx="1877551" cy="3004217"/>
          </a:xfrm>
        </p:grpSpPr>
        <p:sp>
          <p:nvSpPr>
            <p:cNvPr id="431" name="Google Shape;431;p37"/>
            <p:cNvSpPr/>
            <p:nvPr/>
          </p:nvSpPr>
          <p:spPr>
            <a:xfrm>
              <a:off x="7767043" y="2019515"/>
              <a:ext cx="18475" cy="25340"/>
            </a:xfrm>
            <a:custGeom>
              <a:avLst/>
              <a:gdLst/>
              <a:ahLst/>
              <a:cxnLst/>
              <a:rect l="l" t="t" r="r" b="b"/>
              <a:pathLst>
                <a:path w="253" h="347" extrusionOk="0">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6954333" y="4358511"/>
              <a:ext cx="62728" cy="83175"/>
            </a:xfrm>
            <a:custGeom>
              <a:avLst/>
              <a:gdLst/>
              <a:ahLst/>
              <a:cxnLst/>
              <a:rect l="l" t="t" r="r" b="b"/>
              <a:pathLst>
                <a:path w="859" h="1139" extrusionOk="0">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6919572" y="4370488"/>
              <a:ext cx="26654" cy="14751"/>
            </a:xfrm>
            <a:custGeom>
              <a:avLst/>
              <a:gdLst/>
              <a:ahLst/>
              <a:cxnLst/>
              <a:rect l="l" t="t" r="r" b="b"/>
              <a:pathLst>
                <a:path w="365" h="202" extrusionOk="0">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6849467" y="4105836"/>
              <a:ext cx="8544" cy="6280"/>
            </a:xfrm>
            <a:custGeom>
              <a:avLst/>
              <a:gdLst/>
              <a:ahLst/>
              <a:cxnLst/>
              <a:rect l="l" t="t" r="r" b="b"/>
              <a:pathLst>
                <a:path w="117" h="86" extrusionOk="0">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6865095" y="4383633"/>
              <a:ext cx="37681" cy="23295"/>
            </a:xfrm>
            <a:custGeom>
              <a:avLst/>
              <a:gdLst/>
              <a:ahLst/>
              <a:cxnLst/>
              <a:rect l="l" t="t" r="r" b="b"/>
              <a:pathLst>
                <a:path w="516" h="319" extrusionOk="0">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7"/>
            <p:cNvSpPr/>
            <p:nvPr/>
          </p:nvSpPr>
          <p:spPr>
            <a:xfrm>
              <a:off x="6853337" y="1810656"/>
              <a:ext cx="1577413" cy="1610858"/>
            </a:xfrm>
            <a:custGeom>
              <a:avLst/>
              <a:gdLst/>
              <a:ahLst/>
              <a:cxnLst/>
              <a:rect l="l" t="t" r="r" b="b"/>
              <a:pathLst>
                <a:path w="21601" h="22059" extrusionOk="0">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7478151" y="3272958"/>
              <a:ext cx="189281" cy="201184"/>
            </a:xfrm>
            <a:custGeom>
              <a:avLst/>
              <a:gdLst/>
              <a:ahLst/>
              <a:cxnLst/>
              <a:rect l="l" t="t" r="r" b="b"/>
              <a:pathLst>
                <a:path w="2592" h="2755" extrusionOk="0">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7662250" y="3411272"/>
              <a:ext cx="292" cy="1607"/>
            </a:xfrm>
            <a:custGeom>
              <a:avLst/>
              <a:gdLst/>
              <a:ahLst/>
              <a:cxnLst/>
              <a:rect l="l" t="t" r="r" b="b"/>
              <a:pathLst>
                <a:path w="4" h="22" extrusionOk="0">
                  <a:moveTo>
                    <a:pt x="0" y="1"/>
                  </a:moveTo>
                  <a:cubicBezTo>
                    <a:pt x="0" y="8"/>
                    <a:pt x="0" y="15"/>
                    <a:pt x="4" y="22"/>
                  </a:cubicBezTo>
                  <a:lnTo>
                    <a:pt x="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7661739" y="3392139"/>
              <a:ext cx="292" cy="1314"/>
            </a:xfrm>
            <a:custGeom>
              <a:avLst/>
              <a:gdLst/>
              <a:ahLst/>
              <a:cxnLst/>
              <a:rect l="l" t="t" r="r" b="b"/>
              <a:pathLst>
                <a:path w="4" h="18" extrusionOk="0">
                  <a:moveTo>
                    <a:pt x="4" y="0"/>
                  </a:moveTo>
                  <a:cubicBezTo>
                    <a:pt x="4" y="7"/>
                    <a:pt x="0" y="11"/>
                    <a:pt x="4" y="18"/>
                  </a:cubicBezTo>
                  <a:lnTo>
                    <a:pt x="4"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7662761" y="3414631"/>
              <a:ext cx="292" cy="1607"/>
            </a:xfrm>
            <a:custGeom>
              <a:avLst/>
              <a:gdLst/>
              <a:ahLst/>
              <a:cxnLst/>
              <a:rect l="l" t="t" r="r" b="b"/>
              <a:pathLst>
                <a:path w="4" h="22" extrusionOk="0">
                  <a:moveTo>
                    <a:pt x="0" y="0"/>
                  </a:moveTo>
                  <a:cubicBezTo>
                    <a:pt x="0" y="7"/>
                    <a:pt x="4" y="14"/>
                    <a:pt x="4" y="21"/>
                  </a:cubicBezTo>
                  <a:cubicBezTo>
                    <a:pt x="4" y="14"/>
                    <a:pt x="0" y="7"/>
                    <a:pt x="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7661958" y="3407986"/>
              <a:ext cx="73" cy="1607"/>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p:cNvSpPr/>
            <p:nvPr/>
          </p:nvSpPr>
          <p:spPr>
            <a:xfrm>
              <a:off x="7663273" y="3417917"/>
              <a:ext cx="584" cy="1607"/>
            </a:xfrm>
            <a:custGeom>
              <a:avLst/>
              <a:gdLst/>
              <a:ahLst/>
              <a:cxnLst/>
              <a:rect l="l" t="t" r="r" b="b"/>
              <a:pathLst>
                <a:path w="8" h="22" extrusionOk="0">
                  <a:moveTo>
                    <a:pt x="0" y="1"/>
                  </a:moveTo>
                  <a:cubicBezTo>
                    <a:pt x="0" y="8"/>
                    <a:pt x="4" y="15"/>
                    <a:pt x="7" y="22"/>
                  </a:cubicBezTo>
                  <a:cubicBezTo>
                    <a:pt x="4" y="15"/>
                    <a:pt x="4" y="8"/>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7"/>
            <p:cNvSpPr/>
            <p:nvPr/>
          </p:nvSpPr>
          <p:spPr>
            <a:xfrm>
              <a:off x="7661739" y="3401340"/>
              <a:ext cx="73" cy="1607"/>
            </a:xfrm>
            <a:custGeom>
              <a:avLst/>
              <a:gdLst/>
              <a:ahLst/>
              <a:cxnLst/>
              <a:rect l="l" t="t" r="r" b="b"/>
              <a:pathLst>
                <a:path w="1" h="22" extrusionOk="0">
                  <a:moveTo>
                    <a:pt x="0" y="0"/>
                  </a:moveTo>
                  <a:lnTo>
                    <a:pt x="0" y="2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7661739" y="3404626"/>
              <a:ext cx="73" cy="1607"/>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7661739" y="3395206"/>
              <a:ext cx="73" cy="1314"/>
            </a:xfrm>
            <a:custGeom>
              <a:avLst/>
              <a:gdLst/>
              <a:ahLst/>
              <a:cxnLst/>
              <a:rect l="l" t="t" r="r" b="b"/>
              <a:pathLst>
                <a:path w="1" h="18" extrusionOk="0">
                  <a:moveTo>
                    <a:pt x="0" y="0"/>
                  </a:moveTo>
                  <a:lnTo>
                    <a:pt x="0" y="18"/>
                  </a:lnTo>
                  <a:cubicBezTo>
                    <a:pt x="0" y="11"/>
                    <a:pt x="0" y="7"/>
                    <a:pt x="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7666340" y="3427922"/>
              <a:ext cx="584" cy="1607"/>
            </a:xfrm>
            <a:custGeom>
              <a:avLst/>
              <a:gdLst/>
              <a:ahLst/>
              <a:cxnLst/>
              <a:rect l="l" t="t" r="r" b="b"/>
              <a:pathLst>
                <a:path w="8" h="22" extrusionOk="0">
                  <a:moveTo>
                    <a:pt x="0" y="0"/>
                  </a:moveTo>
                  <a:cubicBezTo>
                    <a:pt x="4" y="7"/>
                    <a:pt x="4" y="14"/>
                    <a:pt x="7" y="21"/>
                  </a:cubicBezTo>
                  <a:cubicBezTo>
                    <a:pt x="4" y="14"/>
                    <a:pt x="4" y="7"/>
                    <a:pt x="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7665025" y="3424563"/>
              <a:ext cx="584" cy="1607"/>
            </a:xfrm>
            <a:custGeom>
              <a:avLst/>
              <a:gdLst/>
              <a:ahLst/>
              <a:cxnLst/>
              <a:rect l="l" t="t" r="r" b="b"/>
              <a:pathLst>
                <a:path w="8" h="22" extrusionOk="0">
                  <a:moveTo>
                    <a:pt x="1" y="1"/>
                  </a:moveTo>
                  <a:cubicBezTo>
                    <a:pt x="4" y="8"/>
                    <a:pt x="4" y="15"/>
                    <a:pt x="8" y="22"/>
                  </a:cubicBezTo>
                  <a:cubicBezTo>
                    <a:pt x="8" y="15"/>
                    <a:pt x="4" y="8"/>
                    <a:pt x="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7"/>
            <p:cNvSpPr/>
            <p:nvPr/>
          </p:nvSpPr>
          <p:spPr>
            <a:xfrm>
              <a:off x="7664003" y="3421277"/>
              <a:ext cx="584" cy="1607"/>
            </a:xfrm>
            <a:custGeom>
              <a:avLst/>
              <a:gdLst/>
              <a:ahLst/>
              <a:cxnLst/>
              <a:rect l="l" t="t" r="r" b="b"/>
              <a:pathLst>
                <a:path w="8" h="22" extrusionOk="0">
                  <a:moveTo>
                    <a:pt x="1" y="0"/>
                  </a:moveTo>
                  <a:cubicBezTo>
                    <a:pt x="1" y="7"/>
                    <a:pt x="4" y="14"/>
                    <a:pt x="8" y="21"/>
                  </a:cubicBezTo>
                  <a:cubicBezTo>
                    <a:pt x="8" y="14"/>
                    <a:pt x="4" y="7"/>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7"/>
            <p:cNvSpPr/>
            <p:nvPr/>
          </p:nvSpPr>
          <p:spPr>
            <a:xfrm>
              <a:off x="7512911" y="3276025"/>
              <a:ext cx="1607" cy="73"/>
            </a:xfrm>
            <a:custGeom>
              <a:avLst/>
              <a:gdLst/>
              <a:ahLst/>
              <a:cxnLst/>
              <a:rect l="l" t="t" r="r" b="b"/>
              <a:pathLst>
                <a:path w="22" h="1" extrusionOk="0">
                  <a:moveTo>
                    <a:pt x="22" y="1"/>
                  </a:moveTo>
                  <a:lnTo>
                    <a:pt x="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7516782" y="3275806"/>
              <a:ext cx="1314" cy="73"/>
            </a:xfrm>
            <a:custGeom>
              <a:avLst/>
              <a:gdLst/>
              <a:ahLst/>
              <a:cxnLst/>
              <a:rect l="l" t="t" r="r" b="b"/>
              <a:pathLst>
                <a:path w="18" h="1" extrusionOk="0">
                  <a:moveTo>
                    <a:pt x="0" y="0"/>
                  </a:moveTo>
                  <a:lnTo>
                    <a:pt x="1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7661958" y="3389072"/>
              <a:ext cx="73" cy="1314"/>
            </a:xfrm>
            <a:custGeom>
              <a:avLst/>
              <a:gdLst/>
              <a:ahLst/>
              <a:cxnLst/>
              <a:rect l="l" t="t" r="r" b="b"/>
              <a:pathLst>
                <a:path w="1" h="18" extrusionOk="0">
                  <a:moveTo>
                    <a:pt x="1" y="0"/>
                  </a:moveTo>
                  <a:lnTo>
                    <a:pt x="1" y="18"/>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7662250" y="3386223"/>
              <a:ext cx="73" cy="1387"/>
            </a:xfrm>
            <a:custGeom>
              <a:avLst/>
              <a:gdLst/>
              <a:ahLst/>
              <a:cxnLst/>
              <a:rect l="l" t="t" r="r" b="b"/>
              <a:pathLst>
                <a:path w="1" h="19" extrusionOk="0">
                  <a:moveTo>
                    <a:pt x="0" y="1"/>
                  </a:moveTo>
                  <a:lnTo>
                    <a:pt x="0" y="18"/>
                  </a:lnTo>
                  <a:cubicBezTo>
                    <a:pt x="0" y="11"/>
                    <a:pt x="0" y="4"/>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7661739" y="3398273"/>
              <a:ext cx="73" cy="1607"/>
            </a:xfrm>
            <a:custGeom>
              <a:avLst/>
              <a:gdLst/>
              <a:ahLst/>
              <a:cxnLst/>
              <a:rect l="l" t="t" r="r" b="b"/>
              <a:pathLst>
                <a:path w="1" h="22" extrusionOk="0">
                  <a:moveTo>
                    <a:pt x="0" y="21"/>
                  </a:moveTo>
                  <a:lnTo>
                    <a:pt x="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p:nvPr/>
          </p:nvSpPr>
          <p:spPr>
            <a:xfrm>
              <a:off x="7662469" y="3383448"/>
              <a:ext cx="73" cy="1314"/>
            </a:xfrm>
            <a:custGeom>
              <a:avLst/>
              <a:gdLst/>
              <a:ahLst/>
              <a:cxnLst/>
              <a:rect l="l" t="t" r="r" b="b"/>
              <a:pathLst>
                <a:path w="1" h="18" extrusionOk="0">
                  <a:moveTo>
                    <a:pt x="1" y="0"/>
                  </a:moveTo>
                  <a:lnTo>
                    <a:pt x="1" y="18"/>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7520360" y="3275295"/>
              <a:ext cx="1095" cy="292"/>
            </a:xfrm>
            <a:custGeom>
              <a:avLst/>
              <a:gdLst/>
              <a:ahLst/>
              <a:cxnLst/>
              <a:rect l="l" t="t" r="r" b="b"/>
              <a:pathLst>
                <a:path w="15" h="4" extrusionOk="0">
                  <a:moveTo>
                    <a:pt x="0" y="4"/>
                  </a:moveTo>
                  <a:lnTo>
                    <a:pt x="14"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7059929" y="4364645"/>
              <a:ext cx="8471" cy="16212"/>
            </a:xfrm>
            <a:custGeom>
              <a:avLst/>
              <a:gdLst/>
              <a:ahLst/>
              <a:cxnLst/>
              <a:rect l="l" t="t" r="r" b="b"/>
              <a:pathLst>
                <a:path w="116" h="222" extrusionOk="0">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a:off x="6865095" y="2916292"/>
              <a:ext cx="795169" cy="1420263"/>
            </a:xfrm>
            <a:custGeom>
              <a:avLst/>
              <a:gdLst/>
              <a:ahLst/>
              <a:cxnLst/>
              <a:rect l="l" t="t" r="r" b="b"/>
              <a:pathLst>
                <a:path w="10889" h="19449" extrusionOk="0">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7057884" y="4400210"/>
              <a:ext cx="132248" cy="90624"/>
            </a:xfrm>
            <a:custGeom>
              <a:avLst/>
              <a:gdLst/>
              <a:ahLst/>
              <a:cxnLst/>
              <a:rect l="l" t="t" r="r" b="b"/>
              <a:pathLst>
                <a:path w="1811" h="1241" extrusionOk="0">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a:off x="7635888" y="3071037"/>
              <a:ext cx="17453" cy="1314"/>
            </a:xfrm>
            <a:custGeom>
              <a:avLst/>
              <a:gdLst/>
              <a:ahLst/>
              <a:cxnLst/>
              <a:rect l="l" t="t" r="r" b="b"/>
              <a:pathLst>
                <a:path w="239" h="18" extrusionOk="0">
                  <a:moveTo>
                    <a:pt x="1" y="0"/>
                  </a:moveTo>
                  <a:lnTo>
                    <a:pt x="1" y="0"/>
                  </a:lnTo>
                  <a:cubicBezTo>
                    <a:pt x="165" y="0"/>
                    <a:pt x="221" y="11"/>
                    <a:pt x="239" y="18"/>
                  </a:cubicBezTo>
                  <a:cubicBezTo>
                    <a:pt x="221" y="11"/>
                    <a:pt x="169" y="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a:off x="7634646" y="3071037"/>
              <a:ext cx="73" cy="73"/>
            </a:xfrm>
            <a:custGeom>
              <a:avLst/>
              <a:gdLst/>
              <a:ahLst/>
              <a:cxnLst/>
              <a:rect l="l" t="t" r="r" b="b"/>
              <a:pathLst>
                <a:path w="1" h="1" extrusionOk="0">
                  <a:moveTo>
                    <a:pt x="0" y="0"/>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a:off x="7532336" y="3160496"/>
              <a:ext cx="68351" cy="78283"/>
            </a:xfrm>
            <a:custGeom>
              <a:avLst/>
              <a:gdLst/>
              <a:ahLst/>
              <a:cxnLst/>
              <a:rect l="l" t="t" r="r" b="b"/>
              <a:pathLst>
                <a:path w="936" h="1072" extrusionOk="0">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a:off x="7500643" y="3269891"/>
              <a:ext cx="3943" cy="4455"/>
            </a:xfrm>
            <a:custGeom>
              <a:avLst/>
              <a:gdLst/>
              <a:ahLst/>
              <a:cxnLst/>
              <a:rect l="l" t="t" r="r" b="b"/>
              <a:pathLst>
                <a:path w="54" h="61" extrusionOk="0">
                  <a:moveTo>
                    <a:pt x="53" y="1"/>
                  </a:moveTo>
                  <a:lnTo>
                    <a:pt x="1" y="60"/>
                  </a:lnTo>
                  <a:lnTo>
                    <a:pt x="8" y="60"/>
                  </a:lnTo>
                  <a:cubicBezTo>
                    <a:pt x="22" y="43"/>
                    <a:pt x="36" y="22"/>
                    <a:pt x="5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7658891" y="3101708"/>
              <a:ext cx="584" cy="5915"/>
            </a:xfrm>
            <a:custGeom>
              <a:avLst/>
              <a:gdLst/>
              <a:ahLst/>
              <a:cxnLst/>
              <a:rect l="l" t="t" r="r" b="b"/>
              <a:pathLst>
                <a:path w="8" h="81" extrusionOk="0">
                  <a:moveTo>
                    <a:pt x="8" y="81"/>
                  </a:moveTo>
                  <a:cubicBezTo>
                    <a:pt x="8" y="56"/>
                    <a:pt x="4" y="28"/>
                    <a:pt x="1" y="0"/>
                  </a:cubicBezTo>
                  <a:cubicBezTo>
                    <a:pt x="4" y="28"/>
                    <a:pt x="8" y="56"/>
                    <a:pt x="8" y="8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7658380" y="3094771"/>
              <a:ext cx="584" cy="6499"/>
            </a:xfrm>
            <a:custGeom>
              <a:avLst/>
              <a:gdLst/>
              <a:ahLst/>
              <a:cxnLst/>
              <a:rect l="l" t="t" r="r" b="b"/>
              <a:pathLst>
                <a:path w="8" h="89" extrusionOk="0">
                  <a:moveTo>
                    <a:pt x="8" y="88"/>
                  </a:moveTo>
                  <a:cubicBezTo>
                    <a:pt x="8" y="57"/>
                    <a:pt x="4" y="29"/>
                    <a:pt x="1" y="1"/>
                  </a:cubicBezTo>
                  <a:cubicBezTo>
                    <a:pt x="4" y="29"/>
                    <a:pt x="8" y="57"/>
                    <a:pt x="8" y="88"/>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p:cNvSpPr/>
            <p:nvPr/>
          </p:nvSpPr>
          <p:spPr>
            <a:xfrm>
              <a:off x="7657357" y="3087614"/>
              <a:ext cx="365" cy="2629"/>
            </a:xfrm>
            <a:custGeom>
              <a:avLst/>
              <a:gdLst/>
              <a:ahLst/>
              <a:cxnLst/>
              <a:rect l="l" t="t" r="r" b="b"/>
              <a:pathLst>
                <a:path w="5" h="36" extrusionOk="0">
                  <a:moveTo>
                    <a:pt x="1" y="1"/>
                  </a:moveTo>
                  <a:cubicBezTo>
                    <a:pt x="1" y="11"/>
                    <a:pt x="4" y="22"/>
                    <a:pt x="4" y="36"/>
                  </a:cubicBezTo>
                  <a:cubicBezTo>
                    <a:pt x="4" y="22"/>
                    <a:pt x="4" y="11"/>
                    <a:pt x="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7658380" y="3094260"/>
              <a:ext cx="73" cy="73"/>
            </a:xfrm>
            <a:custGeom>
              <a:avLst/>
              <a:gdLst/>
              <a:ahLst/>
              <a:cxnLst/>
              <a:rect l="l" t="t" r="r" b="b"/>
              <a:pathLst>
                <a:path w="1" h="1" extrusionOk="0">
                  <a:moveTo>
                    <a:pt x="1" y="1"/>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7611862" y="3141801"/>
              <a:ext cx="20009" cy="10297"/>
            </a:xfrm>
            <a:custGeom>
              <a:avLst/>
              <a:gdLst/>
              <a:ahLst/>
              <a:cxnLst/>
              <a:rect l="l" t="t" r="r" b="b"/>
              <a:pathLst>
                <a:path w="274" h="141" extrusionOk="0">
                  <a:moveTo>
                    <a:pt x="0" y="141"/>
                  </a:moveTo>
                  <a:cubicBezTo>
                    <a:pt x="88" y="88"/>
                    <a:pt x="179" y="43"/>
                    <a:pt x="274" y="1"/>
                  </a:cubicBezTo>
                  <a:cubicBezTo>
                    <a:pt x="179" y="43"/>
                    <a:pt x="88" y="88"/>
                    <a:pt x="0" y="14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7495531" y="3283182"/>
              <a:ext cx="73" cy="365"/>
            </a:xfrm>
            <a:custGeom>
              <a:avLst/>
              <a:gdLst/>
              <a:ahLst/>
              <a:cxnLst/>
              <a:rect l="l" t="t" r="r" b="b"/>
              <a:pathLst>
                <a:path w="1" h="5" extrusionOk="0">
                  <a:moveTo>
                    <a:pt x="1" y="1"/>
                  </a:moveTo>
                  <a:lnTo>
                    <a:pt x="1" y="4"/>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7480488" y="3445011"/>
              <a:ext cx="73" cy="584"/>
            </a:xfrm>
            <a:custGeom>
              <a:avLst/>
              <a:gdLst/>
              <a:ahLst/>
              <a:cxnLst/>
              <a:rect l="l" t="t" r="r" b="b"/>
              <a:pathLst>
                <a:path w="1" h="8" extrusionOk="0">
                  <a:moveTo>
                    <a:pt x="0" y="1"/>
                  </a:moveTo>
                  <a:lnTo>
                    <a:pt x="0" y="8"/>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7480999" y="3442966"/>
              <a:ext cx="73" cy="73"/>
            </a:xfrm>
            <a:custGeom>
              <a:avLst/>
              <a:gdLst/>
              <a:ahLst/>
              <a:cxnLst/>
              <a:rect l="l" t="t" r="r" b="b"/>
              <a:pathLst>
                <a:path w="1" h="1" extrusionOk="0">
                  <a:moveTo>
                    <a:pt x="0" y="1"/>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7480999" y="3441724"/>
              <a:ext cx="73" cy="73"/>
            </a:xfrm>
            <a:custGeom>
              <a:avLst/>
              <a:gdLst/>
              <a:ahLst/>
              <a:cxnLst/>
              <a:rect l="l" t="t" r="r" b="b"/>
              <a:pathLst>
                <a:path w="1" h="1" extrusionOk="0">
                  <a:moveTo>
                    <a:pt x="0" y="0"/>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7493486" y="3289608"/>
              <a:ext cx="73" cy="803"/>
            </a:xfrm>
            <a:custGeom>
              <a:avLst/>
              <a:gdLst/>
              <a:ahLst/>
              <a:cxnLst/>
              <a:rect l="l" t="t" r="r" b="b"/>
              <a:pathLst>
                <a:path w="1" h="11" extrusionOk="0">
                  <a:moveTo>
                    <a:pt x="1" y="0"/>
                  </a:moveTo>
                  <a:lnTo>
                    <a:pt x="1" y="1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7479684" y="3447347"/>
              <a:ext cx="73" cy="292"/>
            </a:xfrm>
            <a:custGeom>
              <a:avLst/>
              <a:gdLst/>
              <a:ahLst/>
              <a:cxnLst/>
              <a:rect l="l" t="t" r="r" b="b"/>
              <a:pathLst>
                <a:path w="1" h="4" extrusionOk="0">
                  <a:moveTo>
                    <a:pt x="1" y="4"/>
                  </a:moveTo>
                  <a:lnTo>
                    <a:pt x="1"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6783305" y="2736644"/>
              <a:ext cx="330584" cy="1783197"/>
            </a:xfrm>
            <a:custGeom>
              <a:avLst/>
              <a:gdLst/>
              <a:ahLst/>
              <a:cxnLst/>
              <a:rect l="l" t="t" r="r" b="b"/>
              <a:pathLst>
                <a:path w="4527" h="24419" extrusionOk="0">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7087533" y="4492809"/>
              <a:ext cx="25121" cy="4601"/>
            </a:xfrm>
            <a:custGeom>
              <a:avLst/>
              <a:gdLst/>
              <a:ahLst/>
              <a:cxnLst/>
              <a:rect l="l" t="t" r="r" b="b"/>
              <a:pathLst>
                <a:path w="344" h="63" extrusionOk="0">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6831356" y="3950799"/>
              <a:ext cx="18694" cy="22784"/>
            </a:xfrm>
            <a:custGeom>
              <a:avLst/>
              <a:gdLst/>
              <a:ahLst/>
              <a:cxnLst/>
              <a:rect l="l" t="t" r="r" b="b"/>
              <a:pathLst>
                <a:path w="256" h="312" extrusionOk="0">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6780968" y="4046319"/>
              <a:ext cx="876" cy="4674"/>
            </a:xfrm>
            <a:custGeom>
              <a:avLst/>
              <a:gdLst/>
              <a:ahLst/>
              <a:cxnLst/>
              <a:rect l="l" t="t" r="r" b="b"/>
              <a:pathLst>
                <a:path w="12" h="64" extrusionOk="0">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7114334" y="2954923"/>
              <a:ext cx="73" cy="1095"/>
            </a:xfrm>
            <a:custGeom>
              <a:avLst/>
              <a:gdLst/>
              <a:ahLst/>
              <a:cxnLst/>
              <a:rect l="l" t="t" r="r" b="b"/>
              <a:pathLst>
                <a:path w="1" h="15" extrusionOk="0">
                  <a:moveTo>
                    <a:pt x="1" y="15"/>
                  </a:moveTo>
                  <a:lnTo>
                    <a:pt x="1" y="1"/>
                  </a:lnTo>
                  <a:lnTo>
                    <a:pt x="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7109733" y="2982528"/>
              <a:ext cx="365" cy="1607"/>
            </a:xfrm>
            <a:custGeom>
              <a:avLst/>
              <a:gdLst/>
              <a:ahLst/>
              <a:cxnLst/>
              <a:rect l="l" t="t" r="r" b="b"/>
              <a:pathLst>
                <a:path w="5" h="22" extrusionOk="0">
                  <a:moveTo>
                    <a:pt x="4" y="1"/>
                  </a:moveTo>
                  <a:lnTo>
                    <a:pt x="1" y="22"/>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7110244" y="2979753"/>
              <a:ext cx="584" cy="2337"/>
            </a:xfrm>
            <a:custGeom>
              <a:avLst/>
              <a:gdLst/>
              <a:ahLst/>
              <a:cxnLst/>
              <a:rect l="l" t="t" r="r" b="b"/>
              <a:pathLst>
                <a:path w="8" h="32" extrusionOk="0">
                  <a:moveTo>
                    <a:pt x="8" y="0"/>
                  </a:moveTo>
                  <a:cubicBezTo>
                    <a:pt x="4" y="11"/>
                    <a:pt x="1" y="21"/>
                    <a:pt x="1" y="32"/>
                  </a:cubicBezTo>
                  <a:cubicBezTo>
                    <a:pt x="1" y="21"/>
                    <a:pt x="4" y="11"/>
                    <a:pt x="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7109222" y="2984572"/>
              <a:ext cx="365" cy="1095"/>
            </a:xfrm>
            <a:custGeom>
              <a:avLst/>
              <a:gdLst/>
              <a:ahLst/>
              <a:cxnLst/>
              <a:rect l="l" t="t" r="r" b="b"/>
              <a:pathLst>
                <a:path w="5" h="15" extrusionOk="0">
                  <a:moveTo>
                    <a:pt x="4" y="1"/>
                  </a:moveTo>
                  <a:lnTo>
                    <a:pt x="1" y="15"/>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7108199" y="2987932"/>
              <a:ext cx="365" cy="1095"/>
            </a:xfrm>
            <a:custGeom>
              <a:avLst/>
              <a:gdLst/>
              <a:ahLst/>
              <a:cxnLst/>
              <a:rect l="l" t="t" r="r" b="b"/>
              <a:pathLst>
                <a:path w="5" h="15" extrusionOk="0">
                  <a:moveTo>
                    <a:pt x="4" y="0"/>
                  </a:moveTo>
                  <a:lnTo>
                    <a:pt x="1" y="14"/>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p:cNvSpPr/>
            <p:nvPr/>
          </p:nvSpPr>
          <p:spPr>
            <a:xfrm>
              <a:off x="7056570" y="3057965"/>
              <a:ext cx="10077" cy="34322"/>
            </a:xfrm>
            <a:custGeom>
              <a:avLst/>
              <a:gdLst/>
              <a:ahLst/>
              <a:cxnLst/>
              <a:rect l="l" t="t" r="r" b="b"/>
              <a:pathLst>
                <a:path w="138" h="470" extrusionOk="0">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7108710" y="2986617"/>
              <a:ext cx="365" cy="876"/>
            </a:xfrm>
            <a:custGeom>
              <a:avLst/>
              <a:gdLst/>
              <a:ahLst/>
              <a:cxnLst/>
              <a:rect l="l" t="t" r="r" b="b"/>
              <a:pathLst>
                <a:path w="5" h="12" extrusionOk="0">
                  <a:moveTo>
                    <a:pt x="4" y="1"/>
                  </a:moveTo>
                  <a:lnTo>
                    <a:pt x="1" y="1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7113311" y="2961058"/>
              <a:ext cx="365" cy="3140"/>
            </a:xfrm>
            <a:custGeom>
              <a:avLst/>
              <a:gdLst/>
              <a:ahLst/>
              <a:cxnLst/>
              <a:rect l="l" t="t" r="r" b="b"/>
              <a:pathLst>
                <a:path w="5" h="43" extrusionOk="0">
                  <a:moveTo>
                    <a:pt x="4" y="1"/>
                  </a:moveTo>
                  <a:cubicBezTo>
                    <a:pt x="4" y="15"/>
                    <a:pt x="1" y="29"/>
                    <a:pt x="1" y="43"/>
                  </a:cubicBezTo>
                  <a:cubicBezTo>
                    <a:pt x="1" y="29"/>
                    <a:pt x="4" y="15"/>
                    <a:pt x="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7051969" y="4490910"/>
              <a:ext cx="1095" cy="1607"/>
            </a:xfrm>
            <a:custGeom>
              <a:avLst/>
              <a:gdLst/>
              <a:ahLst/>
              <a:cxnLst/>
              <a:rect l="l" t="t" r="r" b="b"/>
              <a:pathLst>
                <a:path w="15" h="22" extrusionOk="0">
                  <a:moveTo>
                    <a:pt x="15" y="22"/>
                  </a:moveTo>
                  <a:cubicBezTo>
                    <a:pt x="8" y="15"/>
                    <a:pt x="4" y="8"/>
                    <a:pt x="1" y="1"/>
                  </a:cubicBezTo>
                  <a:cubicBezTo>
                    <a:pt x="4" y="8"/>
                    <a:pt x="8" y="15"/>
                    <a:pt x="15" y="22"/>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6927970" y="4328862"/>
              <a:ext cx="5696" cy="803"/>
            </a:xfrm>
            <a:custGeom>
              <a:avLst/>
              <a:gdLst/>
              <a:ahLst/>
              <a:cxnLst/>
              <a:rect l="l" t="t" r="r" b="b"/>
              <a:pathLst>
                <a:path w="78" h="11" extrusionOk="0">
                  <a:moveTo>
                    <a:pt x="78" y="7"/>
                  </a:moveTo>
                  <a:lnTo>
                    <a:pt x="78" y="7"/>
                  </a:lnTo>
                  <a:cubicBezTo>
                    <a:pt x="53" y="11"/>
                    <a:pt x="25" y="7"/>
                    <a:pt x="1" y="0"/>
                  </a:cubicBezTo>
                  <a:cubicBezTo>
                    <a:pt x="25" y="7"/>
                    <a:pt x="53" y="11"/>
                    <a:pt x="78" y="7"/>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7112800" y="2965439"/>
              <a:ext cx="365" cy="1826"/>
            </a:xfrm>
            <a:custGeom>
              <a:avLst/>
              <a:gdLst/>
              <a:ahLst/>
              <a:cxnLst/>
              <a:rect l="l" t="t" r="r" b="b"/>
              <a:pathLst>
                <a:path w="5" h="25" extrusionOk="0">
                  <a:moveTo>
                    <a:pt x="4" y="0"/>
                  </a:moveTo>
                  <a:lnTo>
                    <a:pt x="1" y="25"/>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7059418" y="4493758"/>
              <a:ext cx="73" cy="73"/>
            </a:xfrm>
            <a:custGeom>
              <a:avLst/>
              <a:gdLst/>
              <a:ahLst/>
              <a:cxnLst/>
              <a:rect l="l" t="t" r="r" b="b"/>
              <a:pathLst>
                <a:path w="1" h="1" extrusionOk="0">
                  <a:moveTo>
                    <a:pt x="0" y="0"/>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7112289" y="2968725"/>
              <a:ext cx="365" cy="1607"/>
            </a:xfrm>
            <a:custGeom>
              <a:avLst/>
              <a:gdLst/>
              <a:ahLst/>
              <a:cxnLst/>
              <a:rect l="l" t="t" r="r" b="b"/>
              <a:pathLst>
                <a:path w="5" h="22" extrusionOk="0">
                  <a:moveTo>
                    <a:pt x="4" y="1"/>
                  </a:moveTo>
                  <a:lnTo>
                    <a:pt x="1" y="22"/>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7101554" y="4492444"/>
              <a:ext cx="3432" cy="365"/>
            </a:xfrm>
            <a:custGeom>
              <a:avLst/>
              <a:gdLst/>
              <a:ahLst/>
              <a:cxnLst/>
              <a:rect l="l" t="t" r="r" b="b"/>
              <a:pathLst>
                <a:path w="47" h="5" extrusionOk="0">
                  <a:moveTo>
                    <a:pt x="1" y="1"/>
                  </a:moveTo>
                  <a:lnTo>
                    <a:pt x="46" y="4"/>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7113822" y="2957771"/>
              <a:ext cx="365" cy="1607"/>
            </a:xfrm>
            <a:custGeom>
              <a:avLst/>
              <a:gdLst/>
              <a:ahLst/>
              <a:cxnLst/>
              <a:rect l="l" t="t" r="r" b="b"/>
              <a:pathLst>
                <a:path w="5" h="22" extrusionOk="0">
                  <a:moveTo>
                    <a:pt x="4" y="0"/>
                  </a:moveTo>
                  <a:lnTo>
                    <a:pt x="1" y="2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6927751" y="4015428"/>
              <a:ext cx="803" cy="5696"/>
            </a:xfrm>
            <a:custGeom>
              <a:avLst/>
              <a:gdLst/>
              <a:ahLst/>
              <a:cxnLst/>
              <a:rect l="l" t="t" r="r" b="b"/>
              <a:pathLst>
                <a:path w="11" h="78" extrusionOk="0">
                  <a:moveTo>
                    <a:pt x="0" y="77"/>
                  </a:moveTo>
                  <a:cubicBezTo>
                    <a:pt x="0" y="49"/>
                    <a:pt x="4" y="25"/>
                    <a:pt x="11" y="0"/>
                  </a:cubicBezTo>
                  <a:cubicBezTo>
                    <a:pt x="4" y="25"/>
                    <a:pt x="0" y="49"/>
                    <a:pt x="0" y="77"/>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6950462" y="3943861"/>
              <a:ext cx="365" cy="1314"/>
            </a:xfrm>
            <a:custGeom>
              <a:avLst/>
              <a:gdLst/>
              <a:ahLst/>
              <a:cxnLst/>
              <a:rect l="l" t="t" r="r" b="b"/>
              <a:pathLst>
                <a:path w="5" h="18" extrusionOk="0">
                  <a:moveTo>
                    <a:pt x="1" y="18"/>
                  </a:moveTo>
                  <a:lnTo>
                    <a:pt x="1" y="18"/>
                  </a:lnTo>
                  <a:cubicBezTo>
                    <a:pt x="4" y="11"/>
                    <a:pt x="4" y="7"/>
                    <a:pt x="4" y="0"/>
                  </a:cubicBezTo>
                  <a:cubicBezTo>
                    <a:pt x="4" y="7"/>
                    <a:pt x="4" y="11"/>
                    <a:pt x="1" y="18"/>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7"/>
            <p:cNvSpPr/>
            <p:nvPr/>
          </p:nvSpPr>
          <p:spPr>
            <a:xfrm>
              <a:off x="6923151" y="3930570"/>
              <a:ext cx="21031" cy="9274"/>
            </a:xfrm>
            <a:custGeom>
              <a:avLst/>
              <a:gdLst/>
              <a:ahLst/>
              <a:cxnLst/>
              <a:rect l="l" t="t" r="r" b="b"/>
              <a:pathLst>
                <a:path w="288" h="127" extrusionOk="0">
                  <a:moveTo>
                    <a:pt x="287" y="91"/>
                  </a:moveTo>
                  <a:cubicBezTo>
                    <a:pt x="168" y="126"/>
                    <a:pt x="56" y="91"/>
                    <a:pt x="0" y="0"/>
                  </a:cubicBezTo>
                  <a:cubicBezTo>
                    <a:pt x="56" y="91"/>
                    <a:pt x="168" y="126"/>
                    <a:pt x="287" y="9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7110755" y="2977197"/>
              <a:ext cx="584" cy="1826"/>
            </a:xfrm>
            <a:custGeom>
              <a:avLst/>
              <a:gdLst/>
              <a:ahLst/>
              <a:cxnLst/>
              <a:rect l="l" t="t" r="r" b="b"/>
              <a:pathLst>
                <a:path w="8" h="25" extrusionOk="0">
                  <a:moveTo>
                    <a:pt x="8" y="0"/>
                  </a:moveTo>
                  <a:lnTo>
                    <a:pt x="1" y="25"/>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7112070" y="2971793"/>
              <a:ext cx="292" cy="1607"/>
            </a:xfrm>
            <a:custGeom>
              <a:avLst/>
              <a:gdLst/>
              <a:ahLst/>
              <a:cxnLst/>
              <a:rect l="l" t="t" r="r" b="b"/>
              <a:pathLst>
                <a:path w="4" h="22" extrusionOk="0">
                  <a:moveTo>
                    <a:pt x="4" y="1"/>
                  </a:moveTo>
                  <a:lnTo>
                    <a:pt x="0" y="22"/>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7105643" y="4492736"/>
              <a:ext cx="2410" cy="292"/>
            </a:xfrm>
            <a:custGeom>
              <a:avLst/>
              <a:gdLst/>
              <a:ahLst/>
              <a:cxnLst/>
              <a:rect l="l" t="t" r="r" b="b"/>
              <a:pathLst>
                <a:path w="33" h="4" extrusionOk="0">
                  <a:moveTo>
                    <a:pt x="1" y="0"/>
                  </a:moveTo>
                  <a:lnTo>
                    <a:pt x="32" y="4"/>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7111266" y="2974641"/>
              <a:ext cx="584" cy="1607"/>
            </a:xfrm>
            <a:custGeom>
              <a:avLst/>
              <a:gdLst/>
              <a:ahLst/>
              <a:cxnLst/>
              <a:rect l="l" t="t" r="r" b="b"/>
              <a:pathLst>
                <a:path w="8" h="22" extrusionOk="0">
                  <a:moveTo>
                    <a:pt x="8" y="0"/>
                  </a:moveTo>
                  <a:lnTo>
                    <a:pt x="1" y="2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6962512" y="3647297"/>
              <a:ext cx="1095" cy="6426"/>
            </a:xfrm>
            <a:custGeom>
              <a:avLst/>
              <a:gdLst/>
              <a:ahLst/>
              <a:cxnLst/>
              <a:rect l="l" t="t" r="r" b="b"/>
              <a:pathLst>
                <a:path w="15" h="88" extrusionOk="0">
                  <a:moveTo>
                    <a:pt x="7" y="88"/>
                  </a:moveTo>
                  <a:cubicBezTo>
                    <a:pt x="14" y="60"/>
                    <a:pt x="14" y="28"/>
                    <a:pt x="0" y="0"/>
                  </a:cubicBezTo>
                  <a:cubicBezTo>
                    <a:pt x="14" y="28"/>
                    <a:pt x="14" y="60"/>
                    <a:pt x="7" y="88"/>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7046638" y="4361578"/>
              <a:ext cx="5404" cy="129400"/>
            </a:xfrm>
            <a:custGeom>
              <a:avLst/>
              <a:gdLst/>
              <a:ahLst/>
              <a:cxnLst/>
              <a:rect l="l" t="t" r="r" b="b"/>
              <a:pathLst>
                <a:path w="74" h="1772" extrusionOk="0">
                  <a:moveTo>
                    <a:pt x="74" y="1772"/>
                  </a:moveTo>
                  <a:cubicBezTo>
                    <a:pt x="25" y="1681"/>
                    <a:pt x="0" y="1338"/>
                    <a:pt x="63" y="0"/>
                  </a:cubicBezTo>
                  <a:lnTo>
                    <a:pt x="63" y="0"/>
                  </a:lnTo>
                  <a:cubicBezTo>
                    <a:pt x="0" y="1338"/>
                    <a:pt x="25" y="1681"/>
                    <a:pt x="74" y="1772"/>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7010271" y="4331126"/>
              <a:ext cx="584" cy="365"/>
            </a:xfrm>
            <a:custGeom>
              <a:avLst/>
              <a:gdLst/>
              <a:ahLst/>
              <a:cxnLst/>
              <a:rect l="l" t="t" r="r" b="b"/>
              <a:pathLst>
                <a:path w="8" h="5" extrusionOk="0">
                  <a:moveTo>
                    <a:pt x="1" y="1"/>
                  </a:moveTo>
                  <a:lnTo>
                    <a:pt x="8" y="4"/>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7017720" y="4335727"/>
              <a:ext cx="365" cy="365"/>
            </a:xfrm>
            <a:custGeom>
              <a:avLst/>
              <a:gdLst/>
              <a:ahLst/>
              <a:cxnLst/>
              <a:rect l="l" t="t" r="r" b="b"/>
              <a:pathLst>
                <a:path w="5" h="5" extrusionOk="0">
                  <a:moveTo>
                    <a:pt x="4" y="4"/>
                  </a:moveTo>
                  <a:lnTo>
                    <a:pt x="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7013630" y="4333171"/>
              <a:ext cx="876" cy="584"/>
            </a:xfrm>
            <a:custGeom>
              <a:avLst/>
              <a:gdLst/>
              <a:ahLst/>
              <a:cxnLst/>
              <a:rect l="l" t="t" r="r" b="b"/>
              <a:pathLst>
                <a:path w="12" h="8" extrusionOk="0">
                  <a:moveTo>
                    <a:pt x="1" y="1"/>
                  </a:moveTo>
                  <a:lnTo>
                    <a:pt x="11" y="8"/>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7005962" y="4329081"/>
              <a:ext cx="803" cy="584"/>
            </a:xfrm>
            <a:custGeom>
              <a:avLst/>
              <a:gdLst/>
              <a:ahLst/>
              <a:cxnLst/>
              <a:rect l="l" t="t" r="r" b="b"/>
              <a:pathLst>
                <a:path w="11" h="8" extrusionOk="0">
                  <a:moveTo>
                    <a:pt x="0" y="1"/>
                  </a:moveTo>
                  <a:lnTo>
                    <a:pt x="11" y="8"/>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6857135" y="4213552"/>
              <a:ext cx="6499" cy="13656"/>
            </a:xfrm>
            <a:custGeom>
              <a:avLst/>
              <a:gdLst/>
              <a:ahLst/>
              <a:cxnLst/>
              <a:rect l="l" t="t" r="r" b="b"/>
              <a:pathLst>
                <a:path w="89" h="187" extrusionOk="0">
                  <a:moveTo>
                    <a:pt x="1" y="0"/>
                  </a:moveTo>
                  <a:cubicBezTo>
                    <a:pt x="11" y="70"/>
                    <a:pt x="40" y="134"/>
                    <a:pt x="89" y="186"/>
                  </a:cubicBezTo>
                  <a:cubicBezTo>
                    <a:pt x="40" y="134"/>
                    <a:pt x="11" y="7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7109003" y="4492955"/>
              <a:ext cx="1826" cy="365"/>
            </a:xfrm>
            <a:custGeom>
              <a:avLst/>
              <a:gdLst/>
              <a:ahLst/>
              <a:cxnLst/>
              <a:rect l="l" t="t" r="r" b="b"/>
              <a:pathLst>
                <a:path w="25" h="5" extrusionOk="0">
                  <a:moveTo>
                    <a:pt x="0" y="1"/>
                  </a:moveTo>
                  <a:lnTo>
                    <a:pt x="25" y="4"/>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7052991" y="4492444"/>
              <a:ext cx="2921" cy="1387"/>
            </a:xfrm>
            <a:custGeom>
              <a:avLst/>
              <a:gdLst/>
              <a:ahLst/>
              <a:cxnLst/>
              <a:rect l="l" t="t" r="r" b="b"/>
              <a:pathLst>
                <a:path w="40" h="19" extrusionOk="0">
                  <a:moveTo>
                    <a:pt x="1" y="1"/>
                  </a:moveTo>
                  <a:cubicBezTo>
                    <a:pt x="11" y="11"/>
                    <a:pt x="25" y="15"/>
                    <a:pt x="39" y="18"/>
                  </a:cubicBezTo>
                  <a:cubicBezTo>
                    <a:pt x="25" y="15"/>
                    <a:pt x="11" y="11"/>
                    <a:pt x="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7056570" y="4493758"/>
              <a:ext cx="73" cy="73"/>
            </a:xfrm>
            <a:custGeom>
              <a:avLst/>
              <a:gdLst/>
              <a:ahLst/>
              <a:cxnLst/>
              <a:rect l="l" t="t" r="r" b="b"/>
              <a:pathLst>
                <a:path w="1" h="1" extrusionOk="0">
                  <a:moveTo>
                    <a:pt x="1" y="0"/>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7057592" y="4493758"/>
              <a:ext cx="73" cy="73"/>
            </a:xfrm>
            <a:custGeom>
              <a:avLst/>
              <a:gdLst/>
              <a:ahLst/>
              <a:cxnLst/>
              <a:rect l="l" t="t" r="r" b="b"/>
              <a:pathLst>
                <a:path w="1" h="1" extrusionOk="0">
                  <a:moveTo>
                    <a:pt x="1" y="0"/>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7112070" y="4493758"/>
              <a:ext cx="584" cy="73"/>
            </a:xfrm>
            <a:custGeom>
              <a:avLst/>
              <a:gdLst/>
              <a:ahLst/>
              <a:cxnLst/>
              <a:rect l="l" t="t" r="r" b="b"/>
              <a:pathLst>
                <a:path w="8" h="1" extrusionOk="0">
                  <a:moveTo>
                    <a:pt x="7" y="0"/>
                  </a:moveTo>
                  <a:lnTo>
                    <a:pt x="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7001873" y="3425074"/>
              <a:ext cx="3359" cy="16212"/>
            </a:xfrm>
            <a:custGeom>
              <a:avLst/>
              <a:gdLst/>
              <a:ahLst/>
              <a:cxnLst/>
              <a:rect l="l" t="t" r="r" b="b"/>
              <a:pathLst>
                <a:path w="46" h="222" extrusionOk="0">
                  <a:moveTo>
                    <a:pt x="46" y="1"/>
                  </a:moveTo>
                  <a:cubicBezTo>
                    <a:pt x="25" y="71"/>
                    <a:pt x="7" y="144"/>
                    <a:pt x="0" y="221"/>
                  </a:cubicBezTo>
                  <a:cubicBezTo>
                    <a:pt x="7" y="144"/>
                    <a:pt x="25" y="71"/>
                    <a:pt x="4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7107469" y="2989173"/>
              <a:ext cx="584" cy="1095"/>
            </a:xfrm>
            <a:custGeom>
              <a:avLst/>
              <a:gdLst/>
              <a:ahLst/>
              <a:cxnLst/>
              <a:rect l="l" t="t" r="r" b="b"/>
              <a:pathLst>
                <a:path w="8" h="15" extrusionOk="0">
                  <a:moveTo>
                    <a:pt x="7" y="1"/>
                  </a:moveTo>
                  <a:cubicBezTo>
                    <a:pt x="4" y="4"/>
                    <a:pt x="4" y="11"/>
                    <a:pt x="0" y="15"/>
                  </a:cubicBezTo>
                  <a:cubicBezTo>
                    <a:pt x="4" y="11"/>
                    <a:pt x="4" y="4"/>
                    <a:pt x="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7087533" y="4492297"/>
              <a:ext cx="14094" cy="219"/>
            </a:xfrm>
            <a:custGeom>
              <a:avLst/>
              <a:gdLst/>
              <a:ahLst/>
              <a:cxnLst/>
              <a:rect l="l" t="t" r="r" b="b"/>
              <a:pathLst>
                <a:path w="193" h="3" extrusionOk="0">
                  <a:moveTo>
                    <a:pt x="97" y="0"/>
                  </a:moveTo>
                  <a:cubicBezTo>
                    <a:pt x="64" y="0"/>
                    <a:pt x="32" y="1"/>
                    <a:pt x="0" y="3"/>
                  </a:cubicBezTo>
                  <a:lnTo>
                    <a:pt x="193" y="3"/>
                  </a:lnTo>
                  <a:cubicBezTo>
                    <a:pt x="161" y="1"/>
                    <a:pt x="129" y="0"/>
                    <a:pt x="9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6981426" y="3304433"/>
              <a:ext cx="4382" cy="2337"/>
            </a:xfrm>
            <a:custGeom>
              <a:avLst/>
              <a:gdLst/>
              <a:ahLst/>
              <a:cxnLst/>
              <a:rect l="l" t="t" r="r" b="b"/>
              <a:pathLst>
                <a:path w="60" h="32" extrusionOk="0">
                  <a:moveTo>
                    <a:pt x="60" y="0"/>
                  </a:moveTo>
                  <a:cubicBezTo>
                    <a:pt x="39" y="4"/>
                    <a:pt x="14" y="14"/>
                    <a:pt x="0" y="32"/>
                  </a:cubicBezTo>
                  <a:cubicBezTo>
                    <a:pt x="14" y="14"/>
                    <a:pt x="39" y="4"/>
                    <a:pt x="6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7303034" y="2808211"/>
              <a:ext cx="331680" cy="340443"/>
            </a:xfrm>
            <a:custGeom>
              <a:avLst/>
              <a:gdLst/>
              <a:ahLst/>
              <a:cxnLst/>
              <a:rect l="l" t="t" r="r" b="b"/>
              <a:pathLst>
                <a:path w="4542" h="4662" extrusionOk="0">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7490711" y="2829170"/>
              <a:ext cx="292" cy="803"/>
            </a:xfrm>
            <a:custGeom>
              <a:avLst/>
              <a:gdLst/>
              <a:ahLst/>
              <a:cxnLst/>
              <a:rect l="l" t="t" r="r" b="b"/>
              <a:pathLst>
                <a:path w="4" h="11" extrusionOk="0">
                  <a:moveTo>
                    <a:pt x="0" y="0"/>
                  </a:moveTo>
                  <a:lnTo>
                    <a:pt x="4" y="1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7488667" y="2825592"/>
              <a:ext cx="1095" cy="1826"/>
            </a:xfrm>
            <a:custGeom>
              <a:avLst/>
              <a:gdLst/>
              <a:ahLst/>
              <a:cxnLst/>
              <a:rect l="l" t="t" r="r" b="b"/>
              <a:pathLst>
                <a:path w="15" h="25" extrusionOk="0">
                  <a:moveTo>
                    <a:pt x="0" y="0"/>
                  </a:moveTo>
                  <a:cubicBezTo>
                    <a:pt x="7" y="11"/>
                    <a:pt x="11" y="18"/>
                    <a:pt x="14" y="25"/>
                  </a:cubicBezTo>
                  <a:cubicBezTo>
                    <a:pt x="11" y="18"/>
                    <a:pt x="7" y="11"/>
                    <a:pt x="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7489908" y="2827636"/>
              <a:ext cx="584" cy="1095"/>
            </a:xfrm>
            <a:custGeom>
              <a:avLst/>
              <a:gdLst/>
              <a:ahLst/>
              <a:cxnLst/>
              <a:rect l="l" t="t" r="r" b="b"/>
              <a:pathLst>
                <a:path w="8" h="15" extrusionOk="0">
                  <a:moveTo>
                    <a:pt x="1" y="0"/>
                  </a:moveTo>
                  <a:lnTo>
                    <a:pt x="8" y="14"/>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7624642" y="3066436"/>
              <a:ext cx="584" cy="4893"/>
            </a:xfrm>
            <a:custGeom>
              <a:avLst/>
              <a:gdLst/>
              <a:ahLst/>
              <a:cxnLst/>
              <a:rect l="l" t="t" r="r" b="b"/>
              <a:pathLst>
                <a:path w="8" h="67" extrusionOk="0">
                  <a:moveTo>
                    <a:pt x="1" y="0"/>
                  </a:moveTo>
                  <a:lnTo>
                    <a:pt x="1" y="67"/>
                  </a:lnTo>
                  <a:lnTo>
                    <a:pt x="8" y="67"/>
                  </a:lnTo>
                  <a:cubicBezTo>
                    <a:pt x="4" y="53"/>
                    <a:pt x="4" y="42"/>
                    <a:pt x="4" y="32"/>
                  </a:cubicBezTo>
                  <a:lnTo>
                    <a:pt x="4" y="18"/>
                  </a:lnTo>
                  <a:lnTo>
                    <a:pt x="4"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7487352" y="2823766"/>
              <a:ext cx="1095" cy="1607"/>
            </a:xfrm>
            <a:custGeom>
              <a:avLst/>
              <a:gdLst/>
              <a:ahLst/>
              <a:cxnLst/>
              <a:rect l="l" t="t" r="r" b="b"/>
              <a:pathLst>
                <a:path w="15" h="22" extrusionOk="0">
                  <a:moveTo>
                    <a:pt x="15" y="22"/>
                  </a:moveTo>
                  <a:lnTo>
                    <a:pt x="1" y="1"/>
                  </a:lnTo>
                  <a:lnTo>
                    <a:pt x="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7555340" y="2928195"/>
              <a:ext cx="1607" cy="292"/>
            </a:xfrm>
            <a:custGeom>
              <a:avLst/>
              <a:gdLst/>
              <a:ahLst/>
              <a:cxnLst/>
              <a:rect l="l" t="t" r="r" b="b"/>
              <a:pathLst>
                <a:path w="22" h="4" extrusionOk="0">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7490711" y="2831726"/>
              <a:ext cx="803" cy="1314"/>
            </a:xfrm>
            <a:custGeom>
              <a:avLst/>
              <a:gdLst/>
              <a:ahLst/>
              <a:cxnLst/>
              <a:rect l="l" t="t" r="r" b="b"/>
              <a:pathLst>
                <a:path w="11" h="18" extrusionOk="0">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7631068" y="2999178"/>
              <a:ext cx="2337" cy="3651"/>
            </a:xfrm>
            <a:custGeom>
              <a:avLst/>
              <a:gdLst/>
              <a:ahLst/>
              <a:cxnLst/>
              <a:rect l="l" t="t" r="r" b="b"/>
              <a:pathLst>
                <a:path w="32" h="50" extrusionOk="0">
                  <a:moveTo>
                    <a:pt x="32" y="49"/>
                  </a:moveTo>
                  <a:cubicBezTo>
                    <a:pt x="28" y="32"/>
                    <a:pt x="18" y="11"/>
                    <a:pt x="0" y="0"/>
                  </a:cubicBezTo>
                  <a:lnTo>
                    <a:pt x="0" y="0"/>
                  </a:lnTo>
                  <a:cubicBezTo>
                    <a:pt x="18" y="11"/>
                    <a:pt x="28" y="32"/>
                    <a:pt x="32" y="49"/>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7491442" y="2831215"/>
              <a:ext cx="73" cy="584"/>
            </a:xfrm>
            <a:custGeom>
              <a:avLst/>
              <a:gdLst/>
              <a:ahLst/>
              <a:cxnLst/>
              <a:rect l="l" t="t" r="r" b="b"/>
              <a:pathLst>
                <a:path w="1" h="8" extrusionOk="0">
                  <a:moveTo>
                    <a:pt x="1" y="0"/>
                  </a:moveTo>
                  <a:cubicBezTo>
                    <a:pt x="1" y="4"/>
                    <a:pt x="1" y="4"/>
                    <a:pt x="1" y="7"/>
                  </a:cubicBezTo>
                  <a:cubicBezTo>
                    <a:pt x="1" y="4"/>
                    <a:pt x="1" y="4"/>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p:cNvSpPr/>
            <p:nvPr/>
          </p:nvSpPr>
          <p:spPr>
            <a:xfrm>
              <a:off x="7491222" y="2830192"/>
              <a:ext cx="73" cy="803"/>
            </a:xfrm>
            <a:custGeom>
              <a:avLst/>
              <a:gdLst/>
              <a:ahLst/>
              <a:cxnLst/>
              <a:rect l="l" t="t" r="r" b="b"/>
              <a:pathLst>
                <a:path w="1" h="11" extrusionOk="0">
                  <a:moveTo>
                    <a:pt x="0" y="0"/>
                  </a:moveTo>
                  <a:lnTo>
                    <a:pt x="0" y="1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7625153" y="2997644"/>
              <a:ext cx="5988" cy="1607"/>
            </a:xfrm>
            <a:custGeom>
              <a:avLst/>
              <a:gdLst/>
              <a:ahLst/>
              <a:cxnLst/>
              <a:rect l="l" t="t" r="r" b="b"/>
              <a:pathLst>
                <a:path w="82" h="22" extrusionOk="0">
                  <a:moveTo>
                    <a:pt x="1" y="0"/>
                  </a:moveTo>
                  <a:cubicBezTo>
                    <a:pt x="29" y="4"/>
                    <a:pt x="57" y="11"/>
                    <a:pt x="81" y="21"/>
                  </a:cubicBezTo>
                  <a:cubicBezTo>
                    <a:pt x="57" y="11"/>
                    <a:pt x="29" y="4"/>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7606750" y="3124420"/>
              <a:ext cx="3140" cy="73"/>
            </a:xfrm>
            <a:custGeom>
              <a:avLst/>
              <a:gdLst/>
              <a:ahLst/>
              <a:cxnLst/>
              <a:rect l="l" t="t" r="r" b="b"/>
              <a:pathLst>
                <a:path w="43" h="1" extrusionOk="0">
                  <a:moveTo>
                    <a:pt x="0" y="1"/>
                  </a:moveTo>
                  <a:cubicBezTo>
                    <a:pt x="14" y="1"/>
                    <a:pt x="28" y="1"/>
                    <a:pt x="42" y="1"/>
                  </a:cubicBezTo>
                  <a:cubicBezTo>
                    <a:pt x="28" y="1"/>
                    <a:pt x="14" y="1"/>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7318150" y="2938857"/>
              <a:ext cx="2629" cy="2629"/>
            </a:xfrm>
            <a:custGeom>
              <a:avLst/>
              <a:gdLst/>
              <a:ahLst/>
              <a:cxnLst/>
              <a:rect l="l" t="t" r="r" b="b"/>
              <a:pathLst>
                <a:path w="36" h="36" extrusionOk="0">
                  <a:moveTo>
                    <a:pt x="35" y="35"/>
                  </a:moveTo>
                  <a:lnTo>
                    <a:pt x="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7314572" y="2934987"/>
              <a:ext cx="2629" cy="2629"/>
            </a:xfrm>
            <a:custGeom>
              <a:avLst/>
              <a:gdLst/>
              <a:ahLst/>
              <a:cxnLst/>
              <a:rect l="l" t="t" r="r" b="b"/>
              <a:pathLst>
                <a:path w="36" h="36" extrusionOk="0">
                  <a:moveTo>
                    <a:pt x="35" y="36"/>
                  </a:moveTo>
                  <a:lnTo>
                    <a:pt x="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7321947" y="2942655"/>
              <a:ext cx="2410" cy="2629"/>
            </a:xfrm>
            <a:custGeom>
              <a:avLst/>
              <a:gdLst/>
              <a:ahLst/>
              <a:cxnLst/>
              <a:rect l="l" t="t" r="r" b="b"/>
              <a:pathLst>
                <a:path w="33" h="36" extrusionOk="0">
                  <a:moveTo>
                    <a:pt x="32" y="36"/>
                  </a:moveTo>
                  <a:lnTo>
                    <a:pt x="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7325526" y="2946525"/>
              <a:ext cx="2921" cy="2848"/>
            </a:xfrm>
            <a:custGeom>
              <a:avLst/>
              <a:gdLst/>
              <a:ahLst/>
              <a:cxnLst/>
              <a:rect l="l" t="t" r="r" b="b"/>
              <a:pathLst>
                <a:path w="40" h="39" extrusionOk="0">
                  <a:moveTo>
                    <a:pt x="39" y="39"/>
                  </a:moveTo>
                  <a:lnTo>
                    <a:pt x="1"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7624934" y="3061835"/>
              <a:ext cx="73" cy="4674"/>
            </a:xfrm>
            <a:custGeom>
              <a:avLst/>
              <a:gdLst/>
              <a:ahLst/>
              <a:cxnLst/>
              <a:rect l="l" t="t" r="r" b="b"/>
              <a:pathLst>
                <a:path w="1" h="64" extrusionOk="0">
                  <a:moveTo>
                    <a:pt x="0" y="0"/>
                  </a:moveTo>
                  <a:lnTo>
                    <a:pt x="0" y="63"/>
                  </a:lnTo>
                  <a:lnTo>
                    <a:pt x="0" y="56"/>
                  </a:lnTo>
                  <a:lnTo>
                    <a:pt x="0" y="28"/>
                  </a:lnTo>
                  <a:lnTo>
                    <a:pt x="0" y="21"/>
                  </a:lnTo>
                  <a:lnTo>
                    <a:pt x="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7310409" y="2930386"/>
              <a:ext cx="3432" cy="3651"/>
            </a:xfrm>
            <a:custGeom>
              <a:avLst/>
              <a:gdLst/>
              <a:ahLst/>
              <a:cxnLst/>
              <a:rect l="l" t="t" r="r" b="b"/>
              <a:pathLst>
                <a:path w="47" h="50" extrusionOk="0">
                  <a:moveTo>
                    <a:pt x="46" y="50"/>
                  </a:moveTo>
                  <a:lnTo>
                    <a:pt x="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7307634" y="2926808"/>
              <a:ext cx="2848" cy="3651"/>
            </a:xfrm>
            <a:custGeom>
              <a:avLst/>
              <a:gdLst/>
              <a:ahLst/>
              <a:cxnLst/>
              <a:rect l="l" t="t" r="r" b="b"/>
              <a:pathLst>
                <a:path w="39" h="50" extrusionOk="0">
                  <a:moveTo>
                    <a:pt x="39" y="50"/>
                  </a:moveTo>
                  <a:lnTo>
                    <a:pt x="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7303034" y="2920966"/>
              <a:ext cx="1095" cy="1095"/>
            </a:xfrm>
            <a:custGeom>
              <a:avLst/>
              <a:gdLst/>
              <a:ahLst/>
              <a:cxnLst/>
              <a:rect l="l" t="t" r="r" b="b"/>
              <a:pathLst>
                <a:path w="15" h="15" extrusionOk="0">
                  <a:moveTo>
                    <a:pt x="0" y="0"/>
                  </a:moveTo>
                  <a:lnTo>
                    <a:pt x="14" y="14"/>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7527005" y="3144357"/>
              <a:ext cx="4162" cy="365"/>
            </a:xfrm>
            <a:custGeom>
              <a:avLst/>
              <a:gdLst/>
              <a:ahLst/>
              <a:cxnLst/>
              <a:rect l="l" t="t" r="r" b="b"/>
              <a:pathLst>
                <a:path w="57" h="5" extrusionOk="0">
                  <a:moveTo>
                    <a:pt x="56" y="1"/>
                  </a:moveTo>
                  <a:cubicBezTo>
                    <a:pt x="39" y="1"/>
                    <a:pt x="18" y="1"/>
                    <a:pt x="0" y="4"/>
                  </a:cubicBezTo>
                  <a:cubicBezTo>
                    <a:pt x="18" y="4"/>
                    <a:pt x="39" y="1"/>
                    <a:pt x="5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7304786" y="2923229"/>
              <a:ext cx="2118" cy="2629"/>
            </a:xfrm>
            <a:custGeom>
              <a:avLst/>
              <a:gdLst/>
              <a:ahLst/>
              <a:cxnLst/>
              <a:rect l="l" t="t" r="r" b="b"/>
              <a:pathLst>
                <a:path w="29" h="36" extrusionOk="0">
                  <a:moveTo>
                    <a:pt x="29" y="36"/>
                  </a:moveTo>
                  <a:lnTo>
                    <a:pt x="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7539493" y="3145379"/>
              <a:ext cx="584" cy="73"/>
            </a:xfrm>
            <a:custGeom>
              <a:avLst/>
              <a:gdLst/>
              <a:ahLst/>
              <a:cxnLst/>
              <a:rect l="l" t="t" r="r" b="b"/>
              <a:pathLst>
                <a:path w="8" h="1" extrusionOk="0">
                  <a:moveTo>
                    <a:pt x="8" y="1"/>
                  </a:moveTo>
                  <a:lnTo>
                    <a:pt x="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7521894" y="3144649"/>
              <a:ext cx="4162" cy="584"/>
            </a:xfrm>
            <a:custGeom>
              <a:avLst/>
              <a:gdLst/>
              <a:ahLst/>
              <a:cxnLst/>
              <a:rect l="l" t="t" r="r" b="b"/>
              <a:pathLst>
                <a:path w="57" h="8" extrusionOk="0">
                  <a:moveTo>
                    <a:pt x="56" y="0"/>
                  </a:moveTo>
                  <a:lnTo>
                    <a:pt x="0" y="7"/>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7534162" y="3144357"/>
              <a:ext cx="73" cy="73"/>
            </a:xfrm>
            <a:custGeom>
              <a:avLst/>
              <a:gdLst/>
              <a:ahLst/>
              <a:cxnLst/>
              <a:rect l="l" t="t" r="r" b="b"/>
              <a:pathLst>
                <a:path w="1" h="1" extrusionOk="0">
                  <a:moveTo>
                    <a:pt x="0" y="1"/>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7513715" y="3145160"/>
              <a:ext cx="8252" cy="584"/>
            </a:xfrm>
            <a:custGeom>
              <a:avLst/>
              <a:gdLst/>
              <a:ahLst/>
              <a:cxnLst/>
              <a:rect l="l" t="t" r="r" b="b"/>
              <a:pathLst>
                <a:path w="113" h="8" extrusionOk="0">
                  <a:moveTo>
                    <a:pt x="112" y="0"/>
                  </a:moveTo>
                  <a:cubicBezTo>
                    <a:pt x="74" y="4"/>
                    <a:pt x="39" y="7"/>
                    <a:pt x="0" y="7"/>
                  </a:cubicBezTo>
                  <a:cubicBezTo>
                    <a:pt x="39" y="7"/>
                    <a:pt x="74" y="4"/>
                    <a:pt x="1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7542560" y="3146401"/>
              <a:ext cx="584" cy="365"/>
            </a:xfrm>
            <a:custGeom>
              <a:avLst/>
              <a:gdLst/>
              <a:ahLst/>
              <a:cxnLst/>
              <a:rect l="l" t="t" r="r" b="b"/>
              <a:pathLst>
                <a:path w="8" h="5" extrusionOk="0">
                  <a:moveTo>
                    <a:pt x="8" y="4"/>
                  </a:moveTo>
                  <a:lnTo>
                    <a:pt x="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7"/>
            <p:cNvSpPr/>
            <p:nvPr/>
          </p:nvSpPr>
          <p:spPr>
            <a:xfrm>
              <a:off x="7536937" y="3144868"/>
              <a:ext cx="73" cy="73"/>
            </a:xfrm>
            <a:custGeom>
              <a:avLst/>
              <a:gdLst/>
              <a:ahLst/>
              <a:cxnLst/>
              <a:rect l="l" t="t" r="r" b="b"/>
              <a:pathLst>
                <a:path w="1" h="1" extrusionOk="0">
                  <a:moveTo>
                    <a:pt x="1" y="1"/>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7"/>
            <p:cNvSpPr/>
            <p:nvPr/>
          </p:nvSpPr>
          <p:spPr>
            <a:xfrm>
              <a:off x="7337575" y="2957479"/>
              <a:ext cx="2629" cy="2410"/>
            </a:xfrm>
            <a:custGeom>
              <a:avLst/>
              <a:gdLst/>
              <a:ahLst/>
              <a:cxnLst/>
              <a:rect l="l" t="t" r="r" b="b"/>
              <a:pathLst>
                <a:path w="36" h="33" extrusionOk="0">
                  <a:moveTo>
                    <a:pt x="35" y="32"/>
                  </a:moveTo>
                  <a:lnTo>
                    <a:pt x="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7329104" y="2949811"/>
              <a:ext cx="3651" cy="3651"/>
            </a:xfrm>
            <a:custGeom>
              <a:avLst/>
              <a:gdLst/>
              <a:ahLst/>
              <a:cxnLst/>
              <a:rect l="l" t="t" r="r" b="b"/>
              <a:pathLst>
                <a:path w="50" h="50" extrusionOk="0">
                  <a:moveTo>
                    <a:pt x="50" y="50"/>
                  </a:moveTo>
                  <a:lnTo>
                    <a:pt x="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7344951" y="2963614"/>
              <a:ext cx="2410" cy="1607"/>
            </a:xfrm>
            <a:custGeom>
              <a:avLst/>
              <a:gdLst/>
              <a:ahLst/>
              <a:cxnLst/>
              <a:rect l="l" t="t" r="r" b="b"/>
              <a:pathLst>
                <a:path w="33" h="22" extrusionOk="0">
                  <a:moveTo>
                    <a:pt x="32" y="22"/>
                  </a:moveTo>
                  <a:lnTo>
                    <a:pt x="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7333486" y="2953901"/>
              <a:ext cx="3140" cy="2921"/>
            </a:xfrm>
            <a:custGeom>
              <a:avLst/>
              <a:gdLst/>
              <a:ahLst/>
              <a:cxnLst/>
              <a:rect l="l" t="t" r="r" b="b"/>
              <a:pathLst>
                <a:path w="43" h="40" extrusionOk="0">
                  <a:moveTo>
                    <a:pt x="42" y="39"/>
                  </a:moveTo>
                  <a:lnTo>
                    <a:pt x="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7341372" y="2960839"/>
              <a:ext cx="2410" cy="1826"/>
            </a:xfrm>
            <a:custGeom>
              <a:avLst/>
              <a:gdLst/>
              <a:ahLst/>
              <a:cxnLst/>
              <a:rect l="l" t="t" r="r" b="b"/>
              <a:pathLst>
                <a:path w="33" h="25" extrusionOk="0">
                  <a:moveTo>
                    <a:pt x="32" y="25"/>
                  </a:moveTo>
                  <a:lnTo>
                    <a:pt x="1"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7348529" y="2965950"/>
              <a:ext cx="3140" cy="2118"/>
            </a:xfrm>
            <a:custGeom>
              <a:avLst/>
              <a:gdLst/>
              <a:ahLst/>
              <a:cxnLst/>
              <a:rect l="l" t="t" r="r" b="b"/>
              <a:pathLst>
                <a:path w="43" h="29" extrusionOk="0">
                  <a:moveTo>
                    <a:pt x="43" y="28"/>
                  </a:moveTo>
                  <a:cubicBezTo>
                    <a:pt x="29" y="21"/>
                    <a:pt x="15" y="11"/>
                    <a:pt x="1" y="0"/>
                  </a:cubicBezTo>
                  <a:cubicBezTo>
                    <a:pt x="15" y="11"/>
                    <a:pt x="29" y="21"/>
                    <a:pt x="43" y="28"/>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7624642" y="3065925"/>
              <a:ext cx="73" cy="1826"/>
            </a:xfrm>
            <a:custGeom>
              <a:avLst/>
              <a:gdLst/>
              <a:ahLst/>
              <a:cxnLst/>
              <a:rect l="l" t="t" r="r" b="b"/>
              <a:pathLst>
                <a:path w="1" h="25" extrusionOk="0">
                  <a:moveTo>
                    <a:pt x="1" y="7"/>
                  </a:moveTo>
                  <a:lnTo>
                    <a:pt x="1" y="25"/>
                  </a:lnTo>
                  <a:lnTo>
                    <a:pt x="1" y="0"/>
                  </a:lnTo>
                  <a:lnTo>
                    <a:pt x="1" y="7"/>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7624642" y="3068773"/>
              <a:ext cx="365" cy="2556"/>
            </a:xfrm>
            <a:custGeom>
              <a:avLst/>
              <a:gdLst/>
              <a:ahLst/>
              <a:cxnLst/>
              <a:rect l="l" t="t" r="r" b="b"/>
              <a:pathLst>
                <a:path w="5" h="35" extrusionOk="0">
                  <a:moveTo>
                    <a:pt x="1" y="0"/>
                  </a:moveTo>
                  <a:cubicBezTo>
                    <a:pt x="1" y="11"/>
                    <a:pt x="4" y="24"/>
                    <a:pt x="4" y="35"/>
                  </a:cubicBezTo>
                  <a:cubicBezTo>
                    <a:pt x="4" y="21"/>
                    <a:pt x="1" y="1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7624934" y="3063369"/>
              <a:ext cx="73" cy="73"/>
            </a:xfrm>
            <a:custGeom>
              <a:avLst/>
              <a:gdLst/>
              <a:ahLst/>
              <a:cxnLst/>
              <a:rect l="l" t="t" r="r" b="b"/>
              <a:pathLst>
                <a:path w="1" h="1" extrusionOk="0">
                  <a:moveTo>
                    <a:pt x="0" y="0"/>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649083" y="1515625"/>
              <a:ext cx="466119" cy="661899"/>
            </a:xfrm>
            <a:custGeom>
              <a:avLst/>
              <a:gdLst/>
              <a:ahLst/>
              <a:cxnLst/>
              <a:rect l="l" t="t" r="r" b="b"/>
              <a:pathLst>
                <a:path w="6383" h="9064" extrusionOk="0">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7018523" y="2137892"/>
              <a:ext cx="292" cy="2337"/>
            </a:xfrm>
            <a:custGeom>
              <a:avLst/>
              <a:gdLst/>
              <a:ahLst/>
              <a:cxnLst/>
              <a:rect l="l" t="t" r="r" b="b"/>
              <a:pathLst>
                <a:path w="4" h="32" extrusionOk="0">
                  <a:moveTo>
                    <a:pt x="4" y="0"/>
                  </a:moveTo>
                  <a:cubicBezTo>
                    <a:pt x="0" y="11"/>
                    <a:pt x="0" y="21"/>
                    <a:pt x="0" y="32"/>
                  </a:cubicBezTo>
                  <a:cubicBezTo>
                    <a:pt x="0" y="21"/>
                    <a:pt x="4" y="11"/>
                    <a:pt x="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7079573" y="1937140"/>
              <a:ext cx="14386" cy="3651"/>
            </a:xfrm>
            <a:custGeom>
              <a:avLst/>
              <a:gdLst/>
              <a:ahLst/>
              <a:cxnLst/>
              <a:rect l="l" t="t" r="r" b="b"/>
              <a:pathLst>
                <a:path w="197" h="50" extrusionOk="0">
                  <a:moveTo>
                    <a:pt x="1" y="50"/>
                  </a:moveTo>
                  <a:cubicBezTo>
                    <a:pt x="67" y="39"/>
                    <a:pt x="134" y="22"/>
                    <a:pt x="197" y="1"/>
                  </a:cubicBezTo>
                  <a:cubicBezTo>
                    <a:pt x="134" y="22"/>
                    <a:pt x="67" y="39"/>
                    <a:pt x="1" y="5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7097757" y="1935898"/>
              <a:ext cx="584" cy="73"/>
            </a:xfrm>
            <a:custGeom>
              <a:avLst/>
              <a:gdLst/>
              <a:ahLst/>
              <a:cxnLst/>
              <a:rect l="l" t="t" r="r" b="b"/>
              <a:pathLst>
                <a:path w="8" h="1" extrusionOk="0">
                  <a:moveTo>
                    <a:pt x="0" y="0"/>
                  </a:moveTo>
                  <a:lnTo>
                    <a:pt x="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7077528" y="1940718"/>
              <a:ext cx="1387" cy="73"/>
            </a:xfrm>
            <a:custGeom>
              <a:avLst/>
              <a:gdLst/>
              <a:ahLst/>
              <a:cxnLst/>
              <a:rect l="l" t="t" r="r" b="b"/>
              <a:pathLst>
                <a:path w="19" h="1" extrusionOk="0">
                  <a:moveTo>
                    <a:pt x="1" y="1"/>
                  </a:moveTo>
                  <a:lnTo>
                    <a:pt x="18"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7109003" y="1929983"/>
              <a:ext cx="3870" cy="1899"/>
            </a:xfrm>
            <a:custGeom>
              <a:avLst/>
              <a:gdLst/>
              <a:ahLst/>
              <a:cxnLst/>
              <a:rect l="l" t="t" r="r" b="b"/>
              <a:pathLst>
                <a:path w="53" h="26" extrusionOk="0">
                  <a:moveTo>
                    <a:pt x="53" y="1"/>
                  </a:moveTo>
                  <a:lnTo>
                    <a:pt x="28" y="11"/>
                  </a:lnTo>
                  <a:lnTo>
                    <a:pt x="0" y="25"/>
                  </a:lnTo>
                  <a:lnTo>
                    <a:pt x="0" y="25"/>
                  </a:lnTo>
                  <a:lnTo>
                    <a:pt x="53"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7018742" y="2133802"/>
              <a:ext cx="365" cy="2629"/>
            </a:xfrm>
            <a:custGeom>
              <a:avLst/>
              <a:gdLst/>
              <a:ahLst/>
              <a:cxnLst/>
              <a:rect l="l" t="t" r="r" b="b"/>
              <a:pathLst>
                <a:path w="5" h="36" extrusionOk="0">
                  <a:moveTo>
                    <a:pt x="1" y="0"/>
                  </a:moveTo>
                  <a:lnTo>
                    <a:pt x="1" y="35"/>
                  </a:lnTo>
                  <a:cubicBezTo>
                    <a:pt x="4" y="25"/>
                    <a:pt x="4" y="11"/>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7019034" y="2129421"/>
              <a:ext cx="292" cy="3432"/>
            </a:xfrm>
            <a:custGeom>
              <a:avLst/>
              <a:gdLst/>
              <a:ahLst/>
              <a:cxnLst/>
              <a:rect l="l" t="t" r="r" b="b"/>
              <a:pathLst>
                <a:path w="4" h="47" extrusionOk="0">
                  <a:moveTo>
                    <a:pt x="0" y="1"/>
                  </a:moveTo>
                  <a:lnTo>
                    <a:pt x="0" y="46"/>
                  </a:lnTo>
                  <a:cubicBezTo>
                    <a:pt x="0" y="29"/>
                    <a:pt x="4" y="15"/>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7094178" y="1936628"/>
              <a:ext cx="1826" cy="584"/>
            </a:xfrm>
            <a:custGeom>
              <a:avLst/>
              <a:gdLst/>
              <a:ahLst/>
              <a:cxnLst/>
              <a:rect l="l" t="t" r="r" b="b"/>
              <a:pathLst>
                <a:path w="25" h="8" extrusionOk="0">
                  <a:moveTo>
                    <a:pt x="0" y="8"/>
                  </a:moveTo>
                  <a:lnTo>
                    <a:pt x="25"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7017501" y="2145560"/>
              <a:ext cx="584" cy="2337"/>
            </a:xfrm>
            <a:custGeom>
              <a:avLst/>
              <a:gdLst/>
              <a:ahLst/>
              <a:cxnLst/>
              <a:rect l="l" t="t" r="r" b="b"/>
              <a:pathLst>
                <a:path w="8" h="32" extrusionOk="0">
                  <a:moveTo>
                    <a:pt x="7" y="0"/>
                  </a:moveTo>
                  <a:cubicBezTo>
                    <a:pt x="4" y="11"/>
                    <a:pt x="0" y="21"/>
                    <a:pt x="0" y="32"/>
                  </a:cubicBezTo>
                  <a:cubicBezTo>
                    <a:pt x="4" y="21"/>
                    <a:pt x="4" y="11"/>
                    <a:pt x="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7011878" y="2170608"/>
              <a:ext cx="511" cy="2118"/>
            </a:xfrm>
            <a:custGeom>
              <a:avLst/>
              <a:gdLst/>
              <a:ahLst/>
              <a:cxnLst/>
              <a:rect l="l" t="t" r="r" b="b"/>
              <a:pathLst>
                <a:path w="7" h="29" extrusionOk="0">
                  <a:moveTo>
                    <a:pt x="7" y="0"/>
                  </a:moveTo>
                  <a:cubicBezTo>
                    <a:pt x="4" y="11"/>
                    <a:pt x="4" y="18"/>
                    <a:pt x="0" y="28"/>
                  </a:cubicBezTo>
                  <a:cubicBezTo>
                    <a:pt x="4" y="18"/>
                    <a:pt x="7" y="11"/>
                    <a:pt x="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7018231" y="2141982"/>
              <a:ext cx="365" cy="2337"/>
            </a:xfrm>
            <a:custGeom>
              <a:avLst/>
              <a:gdLst/>
              <a:ahLst/>
              <a:cxnLst/>
              <a:rect l="l" t="t" r="r" b="b"/>
              <a:pathLst>
                <a:path w="5" h="32" extrusionOk="0">
                  <a:moveTo>
                    <a:pt x="4" y="0"/>
                  </a:moveTo>
                  <a:cubicBezTo>
                    <a:pt x="1" y="7"/>
                    <a:pt x="1" y="18"/>
                    <a:pt x="1" y="32"/>
                  </a:cubicBezTo>
                  <a:cubicBezTo>
                    <a:pt x="1" y="21"/>
                    <a:pt x="1" y="11"/>
                    <a:pt x="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7013630" y="2164182"/>
              <a:ext cx="876" cy="2410"/>
            </a:xfrm>
            <a:custGeom>
              <a:avLst/>
              <a:gdLst/>
              <a:ahLst/>
              <a:cxnLst/>
              <a:rect l="l" t="t" r="r" b="b"/>
              <a:pathLst>
                <a:path w="12" h="33" extrusionOk="0">
                  <a:moveTo>
                    <a:pt x="11" y="1"/>
                  </a:moveTo>
                  <a:lnTo>
                    <a:pt x="1" y="32"/>
                  </a:lnTo>
                  <a:cubicBezTo>
                    <a:pt x="4" y="25"/>
                    <a:pt x="8" y="15"/>
                    <a:pt x="1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7010782" y="2173164"/>
              <a:ext cx="876" cy="1826"/>
            </a:xfrm>
            <a:custGeom>
              <a:avLst/>
              <a:gdLst/>
              <a:ahLst/>
              <a:cxnLst/>
              <a:rect l="l" t="t" r="r" b="b"/>
              <a:pathLst>
                <a:path w="12" h="25" extrusionOk="0">
                  <a:moveTo>
                    <a:pt x="1" y="25"/>
                  </a:moveTo>
                  <a:cubicBezTo>
                    <a:pt x="4" y="18"/>
                    <a:pt x="8" y="11"/>
                    <a:pt x="12" y="0"/>
                  </a:cubicBezTo>
                  <a:cubicBezTo>
                    <a:pt x="8" y="11"/>
                    <a:pt x="4" y="18"/>
                    <a:pt x="1" y="25"/>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7008518" y="2178276"/>
              <a:ext cx="73" cy="73"/>
            </a:xfrm>
            <a:custGeom>
              <a:avLst/>
              <a:gdLst/>
              <a:ahLst/>
              <a:cxnLst/>
              <a:rect l="l" t="t" r="r" b="b"/>
              <a:pathLst>
                <a:path w="1" h="1" extrusionOk="0">
                  <a:moveTo>
                    <a:pt x="0" y="0"/>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7"/>
            <p:cNvSpPr/>
            <p:nvPr/>
          </p:nvSpPr>
          <p:spPr>
            <a:xfrm>
              <a:off x="7008737" y="2177254"/>
              <a:ext cx="876" cy="803"/>
            </a:xfrm>
            <a:custGeom>
              <a:avLst/>
              <a:gdLst/>
              <a:ahLst/>
              <a:cxnLst/>
              <a:rect l="l" t="t" r="r" b="b"/>
              <a:pathLst>
                <a:path w="12" h="11" extrusionOk="0">
                  <a:moveTo>
                    <a:pt x="1" y="11"/>
                  </a:moveTo>
                  <a:cubicBezTo>
                    <a:pt x="4" y="7"/>
                    <a:pt x="8" y="4"/>
                    <a:pt x="11" y="0"/>
                  </a:cubicBezTo>
                  <a:cubicBezTo>
                    <a:pt x="8" y="4"/>
                    <a:pt x="4" y="7"/>
                    <a:pt x="1" y="1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7"/>
            <p:cNvSpPr/>
            <p:nvPr/>
          </p:nvSpPr>
          <p:spPr>
            <a:xfrm>
              <a:off x="7009760" y="2175428"/>
              <a:ext cx="876" cy="1387"/>
            </a:xfrm>
            <a:custGeom>
              <a:avLst/>
              <a:gdLst/>
              <a:ahLst/>
              <a:cxnLst/>
              <a:rect l="l" t="t" r="r" b="b"/>
              <a:pathLst>
                <a:path w="12" h="19" extrusionOk="0">
                  <a:moveTo>
                    <a:pt x="1" y="18"/>
                  </a:moveTo>
                  <a:cubicBezTo>
                    <a:pt x="4" y="15"/>
                    <a:pt x="8" y="8"/>
                    <a:pt x="11" y="1"/>
                  </a:cubicBezTo>
                  <a:cubicBezTo>
                    <a:pt x="8" y="8"/>
                    <a:pt x="4" y="15"/>
                    <a:pt x="1" y="18"/>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7"/>
            <p:cNvSpPr/>
            <p:nvPr/>
          </p:nvSpPr>
          <p:spPr>
            <a:xfrm>
              <a:off x="7012900" y="2167541"/>
              <a:ext cx="511" cy="2337"/>
            </a:xfrm>
            <a:custGeom>
              <a:avLst/>
              <a:gdLst/>
              <a:ahLst/>
              <a:cxnLst/>
              <a:rect l="l" t="t" r="r" b="b"/>
              <a:pathLst>
                <a:path w="7" h="32" extrusionOk="0">
                  <a:moveTo>
                    <a:pt x="0" y="32"/>
                  </a:moveTo>
                  <a:cubicBezTo>
                    <a:pt x="0" y="21"/>
                    <a:pt x="4" y="11"/>
                    <a:pt x="7" y="0"/>
                  </a:cubicBezTo>
                  <a:cubicBezTo>
                    <a:pt x="4" y="11"/>
                    <a:pt x="0" y="21"/>
                    <a:pt x="0" y="32"/>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7"/>
            <p:cNvSpPr/>
            <p:nvPr/>
          </p:nvSpPr>
          <p:spPr>
            <a:xfrm>
              <a:off x="7016989" y="2149649"/>
              <a:ext cx="292" cy="2337"/>
            </a:xfrm>
            <a:custGeom>
              <a:avLst/>
              <a:gdLst/>
              <a:ahLst/>
              <a:cxnLst/>
              <a:rect l="l" t="t" r="r" b="b"/>
              <a:pathLst>
                <a:path w="4" h="32" extrusionOk="0">
                  <a:moveTo>
                    <a:pt x="0" y="32"/>
                  </a:moveTo>
                  <a:cubicBezTo>
                    <a:pt x="0" y="21"/>
                    <a:pt x="4" y="11"/>
                    <a:pt x="4" y="0"/>
                  </a:cubicBezTo>
                  <a:cubicBezTo>
                    <a:pt x="4" y="11"/>
                    <a:pt x="0" y="21"/>
                    <a:pt x="0" y="32"/>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7015456" y="2157317"/>
              <a:ext cx="511" cy="2337"/>
            </a:xfrm>
            <a:custGeom>
              <a:avLst/>
              <a:gdLst/>
              <a:ahLst/>
              <a:cxnLst/>
              <a:rect l="l" t="t" r="r" b="b"/>
              <a:pathLst>
                <a:path w="7" h="32" extrusionOk="0">
                  <a:moveTo>
                    <a:pt x="7" y="0"/>
                  </a:moveTo>
                  <a:cubicBezTo>
                    <a:pt x="4" y="11"/>
                    <a:pt x="0" y="21"/>
                    <a:pt x="0" y="32"/>
                  </a:cubicBezTo>
                  <a:cubicBezTo>
                    <a:pt x="4" y="21"/>
                    <a:pt x="4" y="11"/>
                    <a:pt x="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7016186" y="2153447"/>
              <a:ext cx="584" cy="2410"/>
            </a:xfrm>
            <a:custGeom>
              <a:avLst/>
              <a:gdLst/>
              <a:ahLst/>
              <a:cxnLst/>
              <a:rect l="l" t="t" r="r" b="b"/>
              <a:pathLst>
                <a:path w="8" h="33" extrusionOk="0">
                  <a:moveTo>
                    <a:pt x="8" y="1"/>
                  </a:moveTo>
                  <a:lnTo>
                    <a:pt x="8" y="1"/>
                  </a:lnTo>
                  <a:cubicBezTo>
                    <a:pt x="4" y="11"/>
                    <a:pt x="1" y="22"/>
                    <a:pt x="1" y="32"/>
                  </a:cubicBezTo>
                  <a:cubicBezTo>
                    <a:pt x="4" y="22"/>
                    <a:pt x="4" y="11"/>
                    <a:pt x="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7014653" y="2160896"/>
              <a:ext cx="584" cy="2629"/>
            </a:xfrm>
            <a:custGeom>
              <a:avLst/>
              <a:gdLst/>
              <a:ahLst/>
              <a:cxnLst/>
              <a:rect l="l" t="t" r="r" b="b"/>
              <a:pathLst>
                <a:path w="8" h="36" extrusionOk="0">
                  <a:moveTo>
                    <a:pt x="8" y="0"/>
                  </a:moveTo>
                  <a:cubicBezTo>
                    <a:pt x="4" y="11"/>
                    <a:pt x="1" y="21"/>
                    <a:pt x="1" y="35"/>
                  </a:cubicBezTo>
                  <a:cubicBezTo>
                    <a:pt x="1" y="25"/>
                    <a:pt x="4" y="14"/>
                    <a:pt x="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p:nvPr/>
          </p:nvSpPr>
          <p:spPr>
            <a:xfrm>
              <a:off x="6704802" y="1710681"/>
              <a:ext cx="1095" cy="1095"/>
            </a:xfrm>
            <a:custGeom>
              <a:avLst/>
              <a:gdLst/>
              <a:ahLst/>
              <a:cxnLst/>
              <a:rect l="l" t="t" r="r" b="b"/>
              <a:pathLst>
                <a:path w="15" h="15" extrusionOk="0">
                  <a:moveTo>
                    <a:pt x="0" y="14"/>
                  </a:moveTo>
                  <a:lnTo>
                    <a:pt x="14"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7"/>
            <p:cNvSpPr/>
            <p:nvPr/>
          </p:nvSpPr>
          <p:spPr>
            <a:xfrm>
              <a:off x="6708672" y="1706592"/>
              <a:ext cx="1314" cy="1607"/>
            </a:xfrm>
            <a:custGeom>
              <a:avLst/>
              <a:gdLst/>
              <a:ahLst/>
              <a:cxnLst/>
              <a:rect l="l" t="t" r="r" b="b"/>
              <a:pathLst>
                <a:path w="18" h="22" extrusionOk="0">
                  <a:moveTo>
                    <a:pt x="0" y="21"/>
                  </a:moveTo>
                  <a:lnTo>
                    <a:pt x="1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6702976" y="1712434"/>
              <a:ext cx="1095" cy="1095"/>
            </a:xfrm>
            <a:custGeom>
              <a:avLst/>
              <a:gdLst/>
              <a:ahLst/>
              <a:cxnLst/>
              <a:rect l="l" t="t" r="r" b="b"/>
              <a:pathLst>
                <a:path w="15" h="15" extrusionOk="0">
                  <a:moveTo>
                    <a:pt x="1" y="15"/>
                  </a:moveTo>
                  <a:lnTo>
                    <a:pt x="15"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p:nvPr/>
          </p:nvSpPr>
          <p:spPr>
            <a:xfrm>
              <a:off x="6706554" y="1708637"/>
              <a:ext cx="1387" cy="1314"/>
            </a:xfrm>
            <a:custGeom>
              <a:avLst/>
              <a:gdLst/>
              <a:ahLst/>
              <a:cxnLst/>
              <a:rect l="l" t="t" r="r" b="b"/>
              <a:pathLst>
                <a:path w="19" h="18" extrusionOk="0">
                  <a:moveTo>
                    <a:pt x="1" y="18"/>
                  </a:moveTo>
                  <a:lnTo>
                    <a:pt x="19"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6710717" y="1705277"/>
              <a:ext cx="803" cy="876"/>
            </a:xfrm>
            <a:custGeom>
              <a:avLst/>
              <a:gdLst/>
              <a:ahLst/>
              <a:cxnLst/>
              <a:rect l="l" t="t" r="r" b="b"/>
              <a:pathLst>
                <a:path w="11" h="12" extrusionOk="0">
                  <a:moveTo>
                    <a:pt x="0" y="11"/>
                  </a:moveTo>
                  <a:lnTo>
                    <a:pt x="1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6717070" y="1698924"/>
              <a:ext cx="1899" cy="1607"/>
            </a:xfrm>
            <a:custGeom>
              <a:avLst/>
              <a:gdLst/>
              <a:ahLst/>
              <a:cxnLst/>
              <a:rect l="l" t="t" r="r" b="b"/>
              <a:pathLst>
                <a:path w="26" h="22" extrusionOk="0">
                  <a:moveTo>
                    <a:pt x="25" y="0"/>
                  </a:moveTo>
                  <a:cubicBezTo>
                    <a:pt x="15" y="7"/>
                    <a:pt x="8" y="14"/>
                    <a:pt x="1" y="21"/>
                  </a:cubicBezTo>
                  <a:cubicBezTo>
                    <a:pt x="8" y="14"/>
                    <a:pt x="18" y="7"/>
                    <a:pt x="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6698156" y="1717838"/>
              <a:ext cx="584" cy="584"/>
            </a:xfrm>
            <a:custGeom>
              <a:avLst/>
              <a:gdLst/>
              <a:ahLst/>
              <a:cxnLst/>
              <a:rect l="l" t="t" r="r" b="b"/>
              <a:pathLst>
                <a:path w="8" h="8" extrusionOk="0">
                  <a:moveTo>
                    <a:pt x="0" y="7"/>
                  </a:moveTo>
                  <a:lnTo>
                    <a:pt x="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6699398" y="1716012"/>
              <a:ext cx="1095" cy="1095"/>
            </a:xfrm>
            <a:custGeom>
              <a:avLst/>
              <a:gdLst/>
              <a:ahLst/>
              <a:cxnLst/>
              <a:rect l="l" t="t" r="r" b="b"/>
              <a:pathLst>
                <a:path w="15" h="15" extrusionOk="0">
                  <a:moveTo>
                    <a:pt x="1" y="15"/>
                  </a:moveTo>
                  <a:lnTo>
                    <a:pt x="15"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6701223" y="1714260"/>
              <a:ext cx="1095" cy="1095"/>
            </a:xfrm>
            <a:custGeom>
              <a:avLst/>
              <a:gdLst/>
              <a:ahLst/>
              <a:cxnLst/>
              <a:rect l="l" t="t" r="r" b="b"/>
              <a:pathLst>
                <a:path w="15" h="15" extrusionOk="0">
                  <a:moveTo>
                    <a:pt x="0" y="14"/>
                  </a:moveTo>
                  <a:lnTo>
                    <a:pt x="14"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6720648" y="1693520"/>
              <a:ext cx="1387" cy="2629"/>
            </a:xfrm>
            <a:custGeom>
              <a:avLst/>
              <a:gdLst/>
              <a:ahLst/>
              <a:cxnLst/>
              <a:rect l="l" t="t" r="r" b="b"/>
              <a:pathLst>
                <a:path w="19" h="36" extrusionOk="0">
                  <a:moveTo>
                    <a:pt x="1" y="36"/>
                  </a:moveTo>
                  <a:cubicBezTo>
                    <a:pt x="8" y="25"/>
                    <a:pt x="11" y="15"/>
                    <a:pt x="18" y="1"/>
                  </a:cubicBezTo>
                  <a:cubicBezTo>
                    <a:pt x="11" y="15"/>
                    <a:pt x="8" y="25"/>
                    <a:pt x="1" y="36"/>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6712250" y="1703744"/>
              <a:ext cx="803" cy="876"/>
            </a:xfrm>
            <a:custGeom>
              <a:avLst/>
              <a:gdLst/>
              <a:ahLst/>
              <a:cxnLst/>
              <a:rect l="l" t="t" r="r" b="b"/>
              <a:pathLst>
                <a:path w="11" h="12" extrusionOk="0">
                  <a:moveTo>
                    <a:pt x="0" y="11"/>
                  </a:moveTo>
                  <a:lnTo>
                    <a:pt x="1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6716048" y="1700458"/>
              <a:ext cx="1095" cy="803"/>
            </a:xfrm>
            <a:custGeom>
              <a:avLst/>
              <a:gdLst/>
              <a:ahLst/>
              <a:cxnLst/>
              <a:rect l="l" t="t" r="r" b="b"/>
              <a:pathLst>
                <a:path w="15" h="11" extrusionOk="0">
                  <a:moveTo>
                    <a:pt x="1" y="11"/>
                  </a:moveTo>
                  <a:lnTo>
                    <a:pt x="15"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6722182" y="1689942"/>
              <a:ext cx="1095" cy="3140"/>
            </a:xfrm>
            <a:custGeom>
              <a:avLst/>
              <a:gdLst/>
              <a:ahLst/>
              <a:cxnLst/>
              <a:rect l="l" t="t" r="r" b="b"/>
              <a:pathLst>
                <a:path w="15" h="43" extrusionOk="0">
                  <a:moveTo>
                    <a:pt x="1" y="43"/>
                  </a:moveTo>
                  <a:cubicBezTo>
                    <a:pt x="4" y="29"/>
                    <a:pt x="11" y="15"/>
                    <a:pt x="15" y="1"/>
                  </a:cubicBezTo>
                  <a:cubicBezTo>
                    <a:pt x="11" y="15"/>
                    <a:pt x="4" y="29"/>
                    <a:pt x="1" y="43"/>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6719115" y="1696368"/>
              <a:ext cx="1607" cy="2118"/>
            </a:xfrm>
            <a:custGeom>
              <a:avLst/>
              <a:gdLst/>
              <a:ahLst/>
              <a:cxnLst/>
              <a:rect l="l" t="t" r="r" b="b"/>
              <a:pathLst>
                <a:path w="22" h="29" extrusionOk="0">
                  <a:moveTo>
                    <a:pt x="1" y="28"/>
                  </a:moveTo>
                  <a:cubicBezTo>
                    <a:pt x="8" y="18"/>
                    <a:pt x="15" y="11"/>
                    <a:pt x="22" y="0"/>
                  </a:cubicBezTo>
                  <a:cubicBezTo>
                    <a:pt x="15" y="11"/>
                    <a:pt x="8" y="18"/>
                    <a:pt x="1" y="28"/>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6713492" y="1702502"/>
              <a:ext cx="876" cy="803"/>
            </a:xfrm>
            <a:custGeom>
              <a:avLst/>
              <a:gdLst/>
              <a:ahLst/>
              <a:cxnLst/>
              <a:rect l="l" t="t" r="r" b="b"/>
              <a:pathLst>
                <a:path w="12" h="11" extrusionOk="0">
                  <a:moveTo>
                    <a:pt x="1" y="11"/>
                  </a:moveTo>
                  <a:lnTo>
                    <a:pt x="11"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6715025" y="1701480"/>
              <a:ext cx="876" cy="803"/>
            </a:xfrm>
            <a:custGeom>
              <a:avLst/>
              <a:gdLst/>
              <a:ahLst/>
              <a:cxnLst/>
              <a:rect l="l" t="t" r="r" b="b"/>
              <a:pathLst>
                <a:path w="12" h="11" extrusionOk="0">
                  <a:moveTo>
                    <a:pt x="1" y="11"/>
                  </a:moveTo>
                  <a:lnTo>
                    <a:pt x="11"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7027213" y="2416273"/>
              <a:ext cx="475028" cy="534397"/>
            </a:xfrm>
            <a:custGeom>
              <a:avLst/>
              <a:gdLst/>
              <a:ahLst/>
              <a:cxnLst/>
              <a:rect l="l" t="t" r="r" b="b"/>
              <a:pathLst>
                <a:path w="6505" h="7318" extrusionOk="0">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7400670" y="2659892"/>
              <a:ext cx="47393" cy="25924"/>
            </a:xfrm>
            <a:custGeom>
              <a:avLst/>
              <a:gdLst/>
              <a:ahLst/>
              <a:cxnLst/>
              <a:rect l="l" t="t" r="r" b="b"/>
              <a:pathLst>
                <a:path w="649" h="355" extrusionOk="0">
                  <a:moveTo>
                    <a:pt x="648" y="337"/>
                  </a:moveTo>
                  <a:cubicBezTo>
                    <a:pt x="134" y="354"/>
                    <a:pt x="11" y="165"/>
                    <a:pt x="1" y="1"/>
                  </a:cubicBezTo>
                  <a:cubicBezTo>
                    <a:pt x="11" y="165"/>
                    <a:pt x="134" y="354"/>
                    <a:pt x="648" y="337"/>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7496334" y="2791342"/>
              <a:ext cx="292" cy="3359"/>
            </a:xfrm>
            <a:custGeom>
              <a:avLst/>
              <a:gdLst/>
              <a:ahLst/>
              <a:cxnLst/>
              <a:rect l="l" t="t" r="r" b="b"/>
              <a:pathLst>
                <a:path w="4" h="46" extrusionOk="0">
                  <a:moveTo>
                    <a:pt x="0" y="0"/>
                  </a:moveTo>
                  <a:cubicBezTo>
                    <a:pt x="4" y="14"/>
                    <a:pt x="4" y="32"/>
                    <a:pt x="4" y="46"/>
                  </a:cubicBezTo>
                  <a:cubicBezTo>
                    <a:pt x="4" y="32"/>
                    <a:pt x="4" y="14"/>
                    <a:pt x="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7333997" y="2566344"/>
              <a:ext cx="24829" cy="4966"/>
            </a:xfrm>
            <a:custGeom>
              <a:avLst/>
              <a:gdLst/>
              <a:ahLst/>
              <a:cxnLst/>
              <a:rect l="l" t="t" r="r" b="b"/>
              <a:pathLst>
                <a:path w="340" h="68" extrusionOk="0">
                  <a:moveTo>
                    <a:pt x="340" y="60"/>
                  </a:moveTo>
                  <a:cubicBezTo>
                    <a:pt x="200" y="64"/>
                    <a:pt x="67" y="67"/>
                    <a:pt x="0" y="1"/>
                  </a:cubicBezTo>
                  <a:cubicBezTo>
                    <a:pt x="67" y="67"/>
                    <a:pt x="200" y="64"/>
                    <a:pt x="340" y="6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7486330" y="2801274"/>
              <a:ext cx="9274" cy="12633"/>
            </a:xfrm>
            <a:custGeom>
              <a:avLst/>
              <a:gdLst/>
              <a:ahLst/>
              <a:cxnLst/>
              <a:rect l="l" t="t" r="r" b="b"/>
              <a:pathLst>
                <a:path w="127" h="173" extrusionOk="0">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7495312" y="2798498"/>
              <a:ext cx="803" cy="2848"/>
            </a:xfrm>
            <a:custGeom>
              <a:avLst/>
              <a:gdLst/>
              <a:ahLst/>
              <a:cxnLst/>
              <a:rect l="l" t="t" r="r" b="b"/>
              <a:pathLst>
                <a:path w="11" h="39" extrusionOk="0">
                  <a:moveTo>
                    <a:pt x="11" y="0"/>
                  </a:moveTo>
                  <a:cubicBezTo>
                    <a:pt x="7" y="11"/>
                    <a:pt x="4" y="25"/>
                    <a:pt x="0" y="39"/>
                  </a:cubicBezTo>
                  <a:cubicBezTo>
                    <a:pt x="4" y="25"/>
                    <a:pt x="7" y="11"/>
                    <a:pt x="1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7038678" y="2465639"/>
              <a:ext cx="876" cy="292"/>
            </a:xfrm>
            <a:custGeom>
              <a:avLst/>
              <a:gdLst/>
              <a:ahLst/>
              <a:cxnLst/>
              <a:rect l="l" t="t" r="r" b="b"/>
              <a:pathLst>
                <a:path w="12" h="4" extrusionOk="0">
                  <a:moveTo>
                    <a:pt x="11" y="4"/>
                  </a:moveTo>
                  <a:lnTo>
                    <a:pt x="1" y="0"/>
                  </a:lnTo>
                  <a:lnTo>
                    <a:pt x="1"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7496334" y="2795139"/>
              <a:ext cx="292" cy="2629"/>
            </a:xfrm>
            <a:custGeom>
              <a:avLst/>
              <a:gdLst/>
              <a:ahLst/>
              <a:cxnLst/>
              <a:rect l="l" t="t" r="r" b="b"/>
              <a:pathLst>
                <a:path w="4" h="36" extrusionOk="0">
                  <a:moveTo>
                    <a:pt x="4" y="1"/>
                  </a:moveTo>
                  <a:cubicBezTo>
                    <a:pt x="4" y="15"/>
                    <a:pt x="0" y="25"/>
                    <a:pt x="0" y="36"/>
                  </a:cubicBezTo>
                  <a:cubicBezTo>
                    <a:pt x="0" y="25"/>
                    <a:pt x="4" y="15"/>
                    <a:pt x="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7040212" y="2466150"/>
              <a:ext cx="2118" cy="803"/>
            </a:xfrm>
            <a:custGeom>
              <a:avLst/>
              <a:gdLst/>
              <a:ahLst/>
              <a:cxnLst/>
              <a:rect l="l" t="t" r="r" b="b"/>
              <a:pathLst>
                <a:path w="29" h="11" extrusionOk="0">
                  <a:moveTo>
                    <a:pt x="1" y="0"/>
                  </a:moveTo>
                  <a:lnTo>
                    <a:pt x="29" y="1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7286895" y="2534358"/>
              <a:ext cx="73" cy="73"/>
            </a:xfrm>
            <a:custGeom>
              <a:avLst/>
              <a:gdLst/>
              <a:ahLst/>
              <a:cxnLst/>
              <a:rect l="l" t="t" r="r" b="b"/>
              <a:pathLst>
                <a:path w="1" h="1" extrusionOk="0">
                  <a:moveTo>
                    <a:pt x="1" y="1"/>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7500935" y="2750446"/>
              <a:ext cx="1607" cy="10808"/>
            </a:xfrm>
            <a:custGeom>
              <a:avLst/>
              <a:gdLst/>
              <a:ahLst/>
              <a:cxnLst/>
              <a:rect l="l" t="t" r="r" b="b"/>
              <a:pathLst>
                <a:path w="22" h="148" extrusionOk="0">
                  <a:moveTo>
                    <a:pt x="21" y="0"/>
                  </a:moveTo>
                  <a:cubicBezTo>
                    <a:pt x="18" y="49"/>
                    <a:pt x="11" y="98"/>
                    <a:pt x="0" y="147"/>
                  </a:cubicBezTo>
                  <a:cubicBezTo>
                    <a:pt x="11" y="98"/>
                    <a:pt x="18" y="49"/>
                    <a:pt x="2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7395558" y="2645068"/>
              <a:ext cx="5185" cy="14897"/>
            </a:xfrm>
            <a:custGeom>
              <a:avLst/>
              <a:gdLst/>
              <a:ahLst/>
              <a:cxnLst/>
              <a:rect l="l" t="t" r="r" b="b"/>
              <a:pathLst>
                <a:path w="71" h="204" extrusionOk="0">
                  <a:moveTo>
                    <a:pt x="1" y="1"/>
                  </a:moveTo>
                  <a:cubicBezTo>
                    <a:pt x="36" y="64"/>
                    <a:pt x="60" y="134"/>
                    <a:pt x="71" y="204"/>
                  </a:cubicBezTo>
                  <a:cubicBezTo>
                    <a:pt x="60" y="134"/>
                    <a:pt x="36" y="64"/>
                    <a:pt x="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7117182" y="2921696"/>
              <a:ext cx="25340" cy="20301"/>
            </a:xfrm>
            <a:custGeom>
              <a:avLst/>
              <a:gdLst/>
              <a:ahLst/>
              <a:cxnLst/>
              <a:rect l="l" t="t" r="r" b="b"/>
              <a:pathLst>
                <a:path w="347" h="278" extrusionOk="0">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7250601" y="2908259"/>
              <a:ext cx="43523" cy="4601"/>
            </a:xfrm>
            <a:custGeom>
              <a:avLst/>
              <a:gdLst/>
              <a:ahLst/>
              <a:cxnLst/>
              <a:rect l="l" t="t" r="r" b="b"/>
              <a:pathLst>
                <a:path w="596" h="63" extrusionOk="0">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7045324" y="2745846"/>
              <a:ext cx="876" cy="1314"/>
            </a:xfrm>
            <a:custGeom>
              <a:avLst/>
              <a:gdLst/>
              <a:ahLst/>
              <a:cxnLst/>
              <a:rect l="l" t="t" r="r" b="b"/>
              <a:pathLst>
                <a:path w="12" h="18" extrusionOk="0">
                  <a:moveTo>
                    <a:pt x="11" y="18"/>
                  </a:moveTo>
                  <a:cubicBezTo>
                    <a:pt x="8" y="11"/>
                    <a:pt x="4" y="7"/>
                    <a:pt x="1" y="0"/>
                  </a:cubicBezTo>
                  <a:cubicBezTo>
                    <a:pt x="4" y="7"/>
                    <a:pt x="8" y="11"/>
                    <a:pt x="11" y="18"/>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7027432" y="2724595"/>
              <a:ext cx="14386" cy="17964"/>
            </a:xfrm>
            <a:custGeom>
              <a:avLst/>
              <a:gdLst/>
              <a:ahLst/>
              <a:cxnLst/>
              <a:rect l="l" t="t" r="r" b="b"/>
              <a:pathLst>
                <a:path w="197" h="246" extrusionOk="0">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7098779" y="2941924"/>
              <a:ext cx="18475" cy="8763"/>
            </a:xfrm>
            <a:custGeom>
              <a:avLst/>
              <a:gdLst/>
              <a:ahLst/>
              <a:cxnLst/>
              <a:rect l="l" t="t" r="r" b="b"/>
              <a:pathLst>
                <a:path w="253" h="120" extrusionOk="0">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7046346" y="2747379"/>
              <a:ext cx="1899" cy="2629"/>
            </a:xfrm>
            <a:custGeom>
              <a:avLst/>
              <a:gdLst/>
              <a:ahLst/>
              <a:cxnLst/>
              <a:rect l="l" t="t" r="r" b="b"/>
              <a:pathLst>
                <a:path w="26" h="36" extrusionOk="0">
                  <a:moveTo>
                    <a:pt x="25" y="35"/>
                  </a:moveTo>
                  <a:cubicBezTo>
                    <a:pt x="18" y="25"/>
                    <a:pt x="11" y="11"/>
                    <a:pt x="1" y="0"/>
                  </a:cubicBezTo>
                  <a:cubicBezTo>
                    <a:pt x="11" y="11"/>
                    <a:pt x="18" y="25"/>
                    <a:pt x="25" y="35"/>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7098487" y="2948570"/>
              <a:ext cx="73" cy="803"/>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7097757" y="2939588"/>
              <a:ext cx="584" cy="5477"/>
            </a:xfrm>
            <a:custGeom>
              <a:avLst/>
              <a:gdLst/>
              <a:ahLst/>
              <a:cxnLst/>
              <a:rect l="l" t="t" r="r" b="b"/>
              <a:pathLst>
                <a:path w="8" h="75" extrusionOk="0">
                  <a:moveTo>
                    <a:pt x="0" y="1"/>
                  </a:moveTo>
                  <a:cubicBezTo>
                    <a:pt x="4" y="25"/>
                    <a:pt x="4" y="50"/>
                    <a:pt x="7" y="74"/>
                  </a:cubicBezTo>
                  <a:cubicBezTo>
                    <a:pt x="7" y="50"/>
                    <a:pt x="4" y="25"/>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7098268" y="2945722"/>
              <a:ext cx="292" cy="1387"/>
            </a:xfrm>
            <a:custGeom>
              <a:avLst/>
              <a:gdLst/>
              <a:ahLst/>
              <a:cxnLst/>
              <a:rect l="l" t="t" r="r" b="b"/>
              <a:pathLst>
                <a:path w="4" h="19" extrusionOk="0">
                  <a:moveTo>
                    <a:pt x="4" y="1"/>
                  </a:moveTo>
                  <a:cubicBezTo>
                    <a:pt x="0" y="8"/>
                    <a:pt x="4" y="11"/>
                    <a:pt x="4" y="18"/>
                  </a:cubicBezTo>
                  <a:lnTo>
                    <a:pt x="4"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7062193" y="2827636"/>
              <a:ext cx="4674" cy="14386"/>
            </a:xfrm>
            <a:custGeom>
              <a:avLst/>
              <a:gdLst/>
              <a:ahLst/>
              <a:cxnLst/>
              <a:rect l="l" t="t" r="r" b="b"/>
              <a:pathLst>
                <a:path w="64" h="197" extrusionOk="0">
                  <a:moveTo>
                    <a:pt x="60" y="0"/>
                  </a:moveTo>
                  <a:cubicBezTo>
                    <a:pt x="64" y="70"/>
                    <a:pt x="43" y="140"/>
                    <a:pt x="1" y="196"/>
                  </a:cubicBezTo>
                  <a:cubicBezTo>
                    <a:pt x="43" y="140"/>
                    <a:pt x="64" y="70"/>
                    <a:pt x="6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7043790" y="2744531"/>
              <a:ext cx="73" cy="73"/>
            </a:xfrm>
            <a:custGeom>
              <a:avLst/>
              <a:gdLst/>
              <a:ahLst/>
              <a:cxnLst/>
              <a:rect l="l" t="t" r="r" b="b"/>
              <a:pathLst>
                <a:path w="1" h="1" extrusionOk="0">
                  <a:moveTo>
                    <a:pt x="1" y="1"/>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7115137" y="2939368"/>
              <a:ext cx="5915" cy="3870"/>
            </a:xfrm>
            <a:custGeom>
              <a:avLst/>
              <a:gdLst/>
              <a:ahLst/>
              <a:cxnLst/>
              <a:rect l="l" t="t" r="r" b="b"/>
              <a:pathLst>
                <a:path w="81" h="53" extrusionOk="0">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7308365" y="2901029"/>
              <a:ext cx="584" cy="1607"/>
            </a:xfrm>
            <a:custGeom>
              <a:avLst/>
              <a:gdLst/>
              <a:ahLst/>
              <a:cxnLst/>
              <a:rect l="l" t="t" r="r" b="b"/>
              <a:pathLst>
                <a:path w="8" h="22" extrusionOk="0">
                  <a:moveTo>
                    <a:pt x="1" y="21"/>
                  </a:moveTo>
                  <a:lnTo>
                    <a:pt x="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7308876" y="2899203"/>
              <a:ext cx="584" cy="1387"/>
            </a:xfrm>
            <a:custGeom>
              <a:avLst/>
              <a:gdLst/>
              <a:ahLst/>
              <a:cxnLst/>
              <a:rect l="l" t="t" r="r" b="b"/>
              <a:pathLst>
                <a:path w="8" h="19" extrusionOk="0">
                  <a:moveTo>
                    <a:pt x="1" y="18"/>
                  </a:moveTo>
                  <a:lnTo>
                    <a:pt x="8"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7294051" y="2910742"/>
              <a:ext cx="11319" cy="657"/>
            </a:xfrm>
            <a:custGeom>
              <a:avLst/>
              <a:gdLst/>
              <a:ahLst/>
              <a:cxnLst/>
              <a:rect l="l" t="t" r="r" b="b"/>
              <a:pathLst>
                <a:path w="155" h="9" extrusionOk="0">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7"/>
            <p:cNvSpPr/>
            <p:nvPr/>
          </p:nvSpPr>
          <p:spPr>
            <a:xfrm>
              <a:off x="7396069" y="2798718"/>
              <a:ext cx="30232" cy="5477"/>
            </a:xfrm>
            <a:custGeom>
              <a:avLst/>
              <a:gdLst/>
              <a:ahLst/>
              <a:cxnLst/>
              <a:rect l="l" t="t" r="r" b="b"/>
              <a:pathLst>
                <a:path w="414" h="75" extrusionOk="0">
                  <a:moveTo>
                    <a:pt x="414" y="1"/>
                  </a:moveTo>
                  <a:cubicBezTo>
                    <a:pt x="263" y="1"/>
                    <a:pt x="116" y="15"/>
                    <a:pt x="1" y="74"/>
                  </a:cubicBezTo>
                  <a:cubicBezTo>
                    <a:pt x="116" y="15"/>
                    <a:pt x="263" y="4"/>
                    <a:pt x="4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7482240" y="2813834"/>
              <a:ext cx="4162" cy="1607"/>
            </a:xfrm>
            <a:custGeom>
              <a:avLst/>
              <a:gdLst/>
              <a:ahLst/>
              <a:cxnLst/>
              <a:rect l="l" t="t" r="r" b="b"/>
              <a:pathLst>
                <a:path w="57" h="22" extrusionOk="0">
                  <a:moveTo>
                    <a:pt x="57" y="0"/>
                  </a:moveTo>
                  <a:cubicBezTo>
                    <a:pt x="39" y="11"/>
                    <a:pt x="18" y="18"/>
                    <a:pt x="1" y="21"/>
                  </a:cubicBezTo>
                  <a:cubicBezTo>
                    <a:pt x="15" y="21"/>
                    <a:pt x="29" y="18"/>
                    <a:pt x="43" y="11"/>
                  </a:cubicBezTo>
                  <a:lnTo>
                    <a:pt x="5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7309679" y="2897159"/>
              <a:ext cx="73" cy="365"/>
            </a:xfrm>
            <a:custGeom>
              <a:avLst/>
              <a:gdLst/>
              <a:ahLst/>
              <a:cxnLst/>
              <a:rect l="l" t="t" r="r" b="b"/>
              <a:pathLst>
                <a:path w="1" h="5" extrusionOk="0">
                  <a:moveTo>
                    <a:pt x="0" y="4"/>
                  </a:moveTo>
                  <a:lnTo>
                    <a:pt x="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7485307" y="2813031"/>
              <a:ext cx="2118" cy="1387"/>
            </a:xfrm>
            <a:custGeom>
              <a:avLst/>
              <a:gdLst/>
              <a:ahLst/>
              <a:cxnLst/>
              <a:rect l="l" t="t" r="r" b="b"/>
              <a:pathLst>
                <a:path w="29" h="19" extrusionOk="0">
                  <a:moveTo>
                    <a:pt x="29" y="1"/>
                  </a:moveTo>
                  <a:lnTo>
                    <a:pt x="29" y="1"/>
                  </a:lnTo>
                  <a:cubicBezTo>
                    <a:pt x="18" y="8"/>
                    <a:pt x="8" y="15"/>
                    <a:pt x="1" y="18"/>
                  </a:cubicBezTo>
                  <a:lnTo>
                    <a:pt x="15" y="11"/>
                  </a:lnTo>
                  <a:lnTo>
                    <a:pt x="29"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7287406" y="2909938"/>
              <a:ext cx="9274" cy="1095"/>
            </a:xfrm>
            <a:custGeom>
              <a:avLst/>
              <a:gdLst/>
              <a:ahLst/>
              <a:cxnLst/>
              <a:rect l="l" t="t" r="r" b="b"/>
              <a:pathLst>
                <a:path w="127" h="15" extrusionOk="0">
                  <a:moveTo>
                    <a:pt x="1" y="1"/>
                  </a:moveTo>
                  <a:lnTo>
                    <a:pt x="92" y="11"/>
                  </a:lnTo>
                  <a:lnTo>
                    <a:pt x="127" y="15"/>
                  </a:lnTo>
                  <a:lnTo>
                    <a:pt x="127" y="15"/>
                  </a:lnTo>
                  <a:lnTo>
                    <a:pt x="15"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a:off x="6553199" y="2027694"/>
              <a:ext cx="502923" cy="733025"/>
            </a:xfrm>
            <a:custGeom>
              <a:avLst/>
              <a:gdLst/>
              <a:ahLst/>
              <a:cxnLst/>
              <a:rect l="l" t="t" r="r" b="b"/>
              <a:pathLst>
                <a:path w="6887" h="10038" extrusionOk="0">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6982448" y="2176231"/>
              <a:ext cx="1314" cy="292"/>
            </a:xfrm>
            <a:custGeom>
              <a:avLst/>
              <a:gdLst/>
              <a:ahLst/>
              <a:cxnLst/>
              <a:rect l="l" t="t" r="r" b="b"/>
              <a:pathLst>
                <a:path w="18" h="4" extrusionOk="0">
                  <a:moveTo>
                    <a:pt x="0" y="4"/>
                  </a:moveTo>
                  <a:lnTo>
                    <a:pt x="1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6976314" y="2177984"/>
              <a:ext cx="1607" cy="876"/>
            </a:xfrm>
            <a:custGeom>
              <a:avLst/>
              <a:gdLst/>
              <a:ahLst/>
              <a:cxnLst/>
              <a:rect l="l" t="t" r="r" b="b"/>
              <a:pathLst>
                <a:path w="22" h="12" extrusionOk="0">
                  <a:moveTo>
                    <a:pt x="0" y="11"/>
                  </a:moveTo>
                  <a:lnTo>
                    <a:pt x="2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6980403" y="2176743"/>
              <a:ext cx="1607" cy="292"/>
            </a:xfrm>
            <a:custGeom>
              <a:avLst/>
              <a:gdLst/>
              <a:ahLst/>
              <a:cxnLst/>
              <a:rect l="l" t="t" r="r" b="b"/>
              <a:pathLst>
                <a:path w="22" h="4" extrusionOk="0">
                  <a:moveTo>
                    <a:pt x="0" y="4"/>
                  </a:moveTo>
                  <a:lnTo>
                    <a:pt x="21"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6973977" y="2179299"/>
              <a:ext cx="1607" cy="1095"/>
            </a:xfrm>
            <a:custGeom>
              <a:avLst/>
              <a:gdLst/>
              <a:ahLst/>
              <a:cxnLst/>
              <a:rect l="l" t="t" r="r" b="b"/>
              <a:pathLst>
                <a:path w="22" h="15" extrusionOk="0">
                  <a:moveTo>
                    <a:pt x="1" y="14"/>
                  </a:moveTo>
                  <a:lnTo>
                    <a:pt x="22"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6971202" y="2180540"/>
              <a:ext cx="2337" cy="1899"/>
            </a:xfrm>
            <a:custGeom>
              <a:avLst/>
              <a:gdLst/>
              <a:ahLst/>
              <a:cxnLst/>
              <a:rect l="l" t="t" r="r" b="b"/>
              <a:pathLst>
                <a:path w="32" h="26" extrusionOk="0">
                  <a:moveTo>
                    <a:pt x="0" y="25"/>
                  </a:moveTo>
                  <a:cubicBezTo>
                    <a:pt x="11" y="15"/>
                    <a:pt x="21" y="8"/>
                    <a:pt x="32" y="1"/>
                  </a:cubicBezTo>
                  <a:cubicBezTo>
                    <a:pt x="21" y="8"/>
                    <a:pt x="11" y="15"/>
                    <a:pt x="0" y="25"/>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6984493" y="2176231"/>
              <a:ext cx="73" cy="73"/>
            </a:xfrm>
            <a:custGeom>
              <a:avLst/>
              <a:gdLst/>
              <a:ahLst/>
              <a:cxnLst/>
              <a:rect l="l" t="t" r="r" b="b"/>
              <a:pathLst>
                <a:path w="1" h="1" extrusionOk="0">
                  <a:moveTo>
                    <a:pt x="0" y="0"/>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6904456" y="2203836"/>
              <a:ext cx="12633" cy="5185"/>
            </a:xfrm>
            <a:custGeom>
              <a:avLst/>
              <a:gdLst/>
              <a:ahLst/>
              <a:cxnLst/>
              <a:rect l="l" t="t" r="r" b="b"/>
              <a:pathLst>
                <a:path w="173" h="71" extrusionOk="0">
                  <a:moveTo>
                    <a:pt x="1" y="70"/>
                  </a:moveTo>
                  <a:cubicBezTo>
                    <a:pt x="60" y="49"/>
                    <a:pt x="120" y="28"/>
                    <a:pt x="172" y="0"/>
                  </a:cubicBezTo>
                  <a:cubicBezTo>
                    <a:pt x="120" y="28"/>
                    <a:pt x="60" y="49"/>
                    <a:pt x="1" y="7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6978358" y="2177254"/>
              <a:ext cx="1607" cy="584"/>
            </a:xfrm>
            <a:custGeom>
              <a:avLst/>
              <a:gdLst/>
              <a:ahLst/>
              <a:cxnLst/>
              <a:rect l="l" t="t" r="r" b="b"/>
              <a:pathLst>
                <a:path w="22" h="8" extrusionOk="0">
                  <a:moveTo>
                    <a:pt x="0" y="7"/>
                  </a:moveTo>
                  <a:lnTo>
                    <a:pt x="21"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7000558" y="2757822"/>
              <a:ext cx="584" cy="365"/>
            </a:xfrm>
            <a:custGeom>
              <a:avLst/>
              <a:gdLst/>
              <a:ahLst/>
              <a:cxnLst/>
              <a:rect l="l" t="t" r="r" b="b"/>
              <a:pathLst>
                <a:path w="8" h="5" extrusionOk="0">
                  <a:moveTo>
                    <a:pt x="8" y="1"/>
                  </a:moveTo>
                  <a:lnTo>
                    <a:pt x="1" y="4"/>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6980403" y="2169586"/>
              <a:ext cx="2118" cy="2118"/>
            </a:xfrm>
            <a:custGeom>
              <a:avLst/>
              <a:gdLst/>
              <a:ahLst/>
              <a:cxnLst/>
              <a:rect l="l" t="t" r="r" b="b"/>
              <a:pathLst>
                <a:path w="29" h="29" extrusionOk="0">
                  <a:moveTo>
                    <a:pt x="28" y="28"/>
                  </a:moveTo>
                  <a:cubicBezTo>
                    <a:pt x="18" y="21"/>
                    <a:pt x="11" y="11"/>
                    <a:pt x="0" y="0"/>
                  </a:cubicBezTo>
                  <a:cubicBezTo>
                    <a:pt x="11" y="11"/>
                    <a:pt x="18" y="21"/>
                    <a:pt x="28" y="28"/>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6802219" y="2025649"/>
              <a:ext cx="73" cy="73"/>
            </a:xfrm>
            <a:custGeom>
              <a:avLst/>
              <a:gdLst/>
              <a:ahLst/>
              <a:cxnLst/>
              <a:rect l="l" t="t" r="r" b="b"/>
              <a:pathLst>
                <a:path w="1" h="1" extrusionOk="0">
                  <a:moveTo>
                    <a:pt x="0" y="0"/>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6804994" y="2025649"/>
              <a:ext cx="73" cy="73"/>
            </a:xfrm>
            <a:custGeom>
              <a:avLst/>
              <a:gdLst/>
              <a:ahLst/>
              <a:cxnLst/>
              <a:rect l="l" t="t" r="r" b="b"/>
              <a:pathLst>
                <a:path w="1" h="1" extrusionOk="0">
                  <a:moveTo>
                    <a:pt x="1" y="0"/>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6808864" y="2025868"/>
              <a:ext cx="73" cy="73"/>
            </a:xfrm>
            <a:custGeom>
              <a:avLst/>
              <a:gdLst/>
              <a:ahLst/>
              <a:cxnLst/>
              <a:rect l="l" t="t" r="r" b="b"/>
              <a:pathLst>
                <a:path w="1" h="1" extrusionOk="0">
                  <a:moveTo>
                    <a:pt x="0" y="1"/>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6811931" y="2026890"/>
              <a:ext cx="292" cy="73"/>
            </a:xfrm>
            <a:custGeom>
              <a:avLst/>
              <a:gdLst/>
              <a:ahLst/>
              <a:cxnLst/>
              <a:rect l="l" t="t" r="r" b="b"/>
              <a:pathLst>
                <a:path w="4" h="1" extrusionOk="0">
                  <a:moveTo>
                    <a:pt x="4" y="1"/>
                  </a:moveTo>
                  <a:lnTo>
                    <a:pt x="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6809375" y="2026160"/>
              <a:ext cx="584" cy="73"/>
            </a:xfrm>
            <a:custGeom>
              <a:avLst/>
              <a:gdLst/>
              <a:ahLst/>
              <a:cxnLst/>
              <a:rect l="l" t="t" r="r" b="b"/>
              <a:pathLst>
                <a:path w="8" h="1" extrusionOk="0">
                  <a:moveTo>
                    <a:pt x="7" y="0"/>
                  </a:moveTo>
                  <a:lnTo>
                    <a:pt x="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6810909" y="2026671"/>
              <a:ext cx="292" cy="73"/>
            </a:xfrm>
            <a:custGeom>
              <a:avLst/>
              <a:gdLst/>
              <a:ahLst/>
              <a:cxnLst/>
              <a:rect l="l" t="t" r="r" b="b"/>
              <a:pathLst>
                <a:path w="4" h="1" extrusionOk="0">
                  <a:moveTo>
                    <a:pt x="4" y="0"/>
                  </a:moveTo>
                  <a:lnTo>
                    <a:pt x="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6811420" y="2026890"/>
              <a:ext cx="292" cy="73"/>
            </a:xfrm>
            <a:custGeom>
              <a:avLst/>
              <a:gdLst/>
              <a:ahLst/>
              <a:cxnLst/>
              <a:rect l="l" t="t" r="r" b="b"/>
              <a:pathLst>
                <a:path w="4" h="1" extrusionOk="0">
                  <a:moveTo>
                    <a:pt x="4" y="1"/>
                  </a:moveTo>
                  <a:lnTo>
                    <a:pt x="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6978578" y="2167030"/>
              <a:ext cx="1607" cy="2337"/>
            </a:xfrm>
            <a:custGeom>
              <a:avLst/>
              <a:gdLst/>
              <a:ahLst/>
              <a:cxnLst/>
              <a:rect l="l" t="t" r="r" b="b"/>
              <a:pathLst>
                <a:path w="22" h="32" extrusionOk="0">
                  <a:moveTo>
                    <a:pt x="22" y="32"/>
                  </a:moveTo>
                  <a:cubicBezTo>
                    <a:pt x="15" y="21"/>
                    <a:pt x="8" y="11"/>
                    <a:pt x="1" y="0"/>
                  </a:cubicBezTo>
                  <a:cubicBezTo>
                    <a:pt x="8" y="11"/>
                    <a:pt x="15" y="21"/>
                    <a:pt x="22" y="32"/>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6796815" y="2025868"/>
              <a:ext cx="1095" cy="73"/>
            </a:xfrm>
            <a:custGeom>
              <a:avLst/>
              <a:gdLst/>
              <a:ahLst/>
              <a:cxnLst/>
              <a:rect l="l" t="t" r="r" b="b"/>
              <a:pathLst>
                <a:path w="15" h="1" extrusionOk="0">
                  <a:moveTo>
                    <a:pt x="15" y="1"/>
                  </a:moveTo>
                  <a:lnTo>
                    <a:pt x="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6803460" y="2025649"/>
              <a:ext cx="73" cy="73"/>
            </a:xfrm>
            <a:custGeom>
              <a:avLst/>
              <a:gdLst/>
              <a:ahLst/>
              <a:cxnLst/>
              <a:rect l="l" t="t" r="r" b="b"/>
              <a:pathLst>
                <a:path w="1" h="1" extrusionOk="0">
                  <a:moveTo>
                    <a:pt x="1" y="0"/>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6794040" y="2026379"/>
              <a:ext cx="1314" cy="73"/>
            </a:xfrm>
            <a:custGeom>
              <a:avLst/>
              <a:gdLst/>
              <a:ahLst/>
              <a:cxnLst/>
              <a:rect l="l" t="t" r="r" b="b"/>
              <a:pathLst>
                <a:path w="18" h="1" extrusionOk="0">
                  <a:moveTo>
                    <a:pt x="18" y="1"/>
                  </a:moveTo>
                  <a:lnTo>
                    <a:pt x="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6789439" y="2026671"/>
              <a:ext cx="3140" cy="584"/>
            </a:xfrm>
            <a:custGeom>
              <a:avLst/>
              <a:gdLst/>
              <a:ahLst/>
              <a:cxnLst/>
              <a:rect l="l" t="t" r="r" b="b"/>
              <a:pathLst>
                <a:path w="43" h="8" extrusionOk="0">
                  <a:moveTo>
                    <a:pt x="0" y="7"/>
                  </a:moveTo>
                  <a:lnTo>
                    <a:pt x="42"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6985223" y="2173895"/>
              <a:ext cx="2921" cy="1899"/>
            </a:xfrm>
            <a:custGeom>
              <a:avLst/>
              <a:gdLst/>
              <a:ahLst/>
              <a:cxnLst/>
              <a:rect l="l" t="t" r="r" b="b"/>
              <a:pathLst>
                <a:path w="40" h="26" extrusionOk="0">
                  <a:moveTo>
                    <a:pt x="39" y="25"/>
                  </a:moveTo>
                  <a:cubicBezTo>
                    <a:pt x="25" y="18"/>
                    <a:pt x="15" y="8"/>
                    <a:pt x="1" y="1"/>
                  </a:cubicBezTo>
                  <a:cubicBezTo>
                    <a:pt x="15" y="8"/>
                    <a:pt x="25" y="18"/>
                    <a:pt x="39" y="25"/>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6938997" y="2111821"/>
              <a:ext cx="6718" cy="1607"/>
            </a:xfrm>
            <a:custGeom>
              <a:avLst/>
              <a:gdLst/>
              <a:ahLst/>
              <a:cxnLst/>
              <a:rect l="l" t="t" r="r" b="b"/>
              <a:pathLst>
                <a:path w="92" h="22" extrusionOk="0">
                  <a:moveTo>
                    <a:pt x="0" y="0"/>
                  </a:moveTo>
                  <a:cubicBezTo>
                    <a:pt x="32" y="0"/>
                    <a:pt x="63" y="7"/>
                    <a:pt x="91" y="21"/>
                  </a:cubicBezTo>
                  <a:cubicBezTo>
                    <a:pt x="63" y="7"/>
                    <a:pt x="32" y="0"/>
                    <a:pt x="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6982667" y="2172142"/>
              <a:ext cx="2410" cy="1607"/>
            </a:xfrm>
            <a:custGeom>
              <a:avLst/>
              <a:gdLst/>
              <a:ahLst/>
              <a:cxnLst/>
              <a:rect l="l" t="t" r="r" b="b"/>
              <a:pathLst>
                <a:path w="33" h="22" extrusionOk="0">
                  <a:moveTo>
                    <a:pt x="32" y="21"/>
                  </a:moveTo>
                  <a:cubicBezTo>
                    <a:pt x="22" y="14"/>
                    <a:pt x="11" y="7"/>
                    <a:pt x="1" y="0"/>
                  </a:cubicBezTo>
                  <a:cubicBezTo>
                    <a:pt x="11" y="7"/>
                    <a:pt x="22" y="14"/>
                    <a:pt x="32" y="2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6799371" y="2025868"/>
              <a:ext cx="876" cy="73"/>
            </a:xfrm>
            <a:custGeom>
              <a:avLst/>
              <a:gdLst/>
              <a:ahLst/>
              <a:cxnLst/>
              <a:rect l="l" t="t" r="r" b="b"/>
              <a:pathLst>
                <a:path w="12" h="1" extrusionOk="0">
                  <a:moveTo>
                    <a:pt x="11" y="1"/>
                  </a:moveTo>
                  <a:lnTo>
                    <a:pt x="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6810106" y="2026379"/>
              <a:ext cx="584" cy="73"/>
            </a:xfrm>
            <a:custGeom>
              <a:avLst/>
              <a:gdLst/>
              <a:ahLst/>
              <a:cxnLst/>
              <a:rect l="l" t="t" r="r" b="b"/>
              <a:pathLst>
                <a:path w="8" h="1" extrusionOk="0">
                  <a:moveTo>
                    <a:pt x="8" y="1"/>
                  </a:moveTo>
                  <a:lnTo>
                    <a:pt x="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7021809" y="2707214"/>
              <a:ext cx="2118" cy="1607"/>
            </a:xfrm>
            <a:custGeom>
              <a:avLst/>
              <a:gdLst/>
              <a:ahLst/>
              <a:cxnLst/>
              <a:rect l="l" t="t" r="r" b="b"/>
              <a:pathLst>
                <a:path w="29" h="22" extrusionOk="0">
                  <a:moveTo>
                    <a:pt x="29" y="1"/>
                  </a:moveTo>
                  <a:cubicBezTo>
                    <a:pt x="18" y="8"/>
                    <a:pt x="11" y="15"/>
                    <a:pt x="1" y="22"/>
                  </a:cubicBezTo>
                  <a:cubicBezTo>
                    <a:pt x="11" y="15"/>
                    <a:pt x="18" y="8"/>
                    <a:pt x="2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7020056" y="2709259"/>
              <a:ext cx="1607" cy="1899"/>
            </a:xfrm>
            <a:custGeom>
              <a:avLst/>
              <a:gdLst/>
              <a:ahLst/>
              <a:cxnLst/>
              <a:rect l="l" t="t" r="r" b="b"/>
              <a:pathLst>
                <a:path w="22" h="26" extrusionOk="0">
                  <a:moveTo>
                    <a:pt x="0" y="25"/>
                  </a:moveTo>
                  <a:cubicBezTo>
                    <a:pt x="7" y="15"/>
                    <a:pt x="14" y="8"/>
                    <a:pt x="21" y="1"/>
                  </a:cubicBezTo>
                  <a:cubicBezTo>
                    <a:pt x="14" y="8"/>
                    <a:pt x="7" y="15"/>
                    <a:pt x="0" y="25"/>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7040212" y="2489884"/>
              <a:ext cx="73" cy="73"/>
            </a:xfrm>
            <a:custGeom>
              <a:avLst/>
              <a:gdLst/>
              <a:ahLst/>
              <a:cxnLst/>
              <a:rect l="l" t="t" r="r" b="b"/>
              <a:pathLst>
                <a:path w="1" h="1" extrusionOk="0">
                  <a:moveTo>
                    <a:pt x="1" y="1"/>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7031010" y="2471993"/>
              <a:ext cx="876" cy="1607"/>
            </a:xfrm>
            <a:custGeom>
              <a:avLst/>
              <a:gdLst/>
              <a:ahLst/>
              <a:cxnLst/>
              <a:rect l="l" t="t" r="r" b="b"/>
              <a:pathLst>
                <a:path w="12" h="22" extrusionOk="0">
                  <a:moveTo>
                    <a:pt x="1" y="1"/>
                  </a:moveTo>
                  <a:lnTo>
                    <a:pt x="11" y="22"/>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7027432" y="2464325"/>
              <a:ext cx="876" cy="1607"/>
            </a:xfrm>
            <a:custGeom>
              <a:avLst/>
              <a:gdLst/>
              <a:ahLst/>
              <a:cxnLst/>
              <a:rect l="l" t="t" r="r" b="b"/>
              <a:pathLst>
                <a:path w="12" h="22" extrusionOk="0">
                  <a:moveTo>
                    <a:pt x="1" y="1"/>
                  </a:moveTo>
                  <a:lnTo>
                    <a:pt x="11" y="22"/>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7029258" y="2467903"/>
              <a:ext cx="803" cy="1899"/>
            </a:xfrm>
            <a:custGeom>
              <a:avLst/>
              <a:gdLst/>
              <a:ahLst/>
              <a:cxnLst/>
              <a:rect l="l" t="t" r="r" b="b"/>
              <a:pathLst>
                <a:path w="11" h="26" extrusionOk="0">
                  <a:moveTo>
                    <a:pt x="0" y="1"/>
                  </a:moveTo>
                  <a:lnTo>
                    <a:pt x="11" y="25"/>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7017501" y="2721820"/>
              <a:ext cx="292" cy="1826"/>
            </a:xfrm>
            <a:custGeom>
              <a:avLst/>
              <a:gdLst/>
              <a:ahLst/>
              <a:cxnLst/>
              <a:rect l="l" t="t" r="r" b="b"/>
              <a:pathLst>
                <a:path w="4" h="25" extrusionOk="0">
                  <a:moveTo>
                    <a:pt x="0" y="0"/>
                  </a:moveTo>
                  <a:lnTo>
                    <a:pt x="0" y="25"/>
                  </a:lnTo>
                  <a:cubicBezTo>
                    <a:pt x="4" y="18"/>
                    <a:pt x="0" y="7"/>
                    <a:pt x="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7017720" y="2723864"/>
              <a:ext cx="73" cy="2118"/>
            </a:xfrm>
            <a:custGeom>
              <a:avLst/>
              <a:gdLst/>
              <a:ahLst/>
              <a:cxnLst/>
              <a:rect l="l" t="t" r="r" b="b"/>
              <a:pathLst>
                <a:path w="1" h="29" extrusionOk="0">
                  <a:moveTo>
                    <a:pt x="1" y="0"/>
                  </a:moveTo>
                  <a:cubicBezTo>
                    <a:pt x="1" y="11"/>
                    <a:pt x="1" y="21"/>
                    <a:pt x="1" y="28"/>
                  </a:cubicBezTo>
                  <a:cubicBezTo>
                    <a:pt x="1" y="21"/>
                    <a:pt x="1" y="11"/>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7033055" y="2476082"/>
              <a:ext cx="876" cy="1607"/>
            </a:xfrm>
            <a:custGeom>
              <a:avLst/>
              <a:gdLst/>
              <a:ahLst/>
              <a:cxnLst/>
              <a:rect l="l" t="t" r="r" b="b"/>
              <a:pathLst>
                <a:path w="12" h="22" extrusionOk="0">
                  <a:moveTo>
                    <a:pt x="1" y="1"/>
                  </a:moveTo>
                  <a:lnTo>
                    <a:pt x="11" y="22"/>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7017720" y="2716197"/>
              <a:ext cx="365" cy="2337"/>
            </a:xfrm>
            <a:custGeom>
              <a:avLst/>
              <a:gdLst/>
              <a:ahLst/>
              <a:cxnLst/>
              <a:rect l="l" t="t" r="r" b="b"/>
              <a:pathLst>
                <a:path w="5" h="32" extrusionOk="0">
                  <a:moveTo>
                    <a:pt x="4" y="0"/>
                  </a:moveTo>
                  <a:cubicBezTo>
                    <a:pt x="4" y="11"/>
                    <a:pt x="1" y="21"/>
                    <a:pt x="1" y="32"/>
                  </a:cubicBezTo>
                  <a:cubicBezTo>
                    <a:pt x="1" y="21"/>
                    <a:pt x="4" y="11"/>
                    <a:pt x="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7018012" y="2713860"/>
              <a:ext cx="803" cy="2118"/>
            </a:xfrm>
            <a:custGeom>
              <a:avLst/>
              <a:gdLst/>
              <a:ahLst/>
              <a:cxnLst/>
              <a:rect l="l" t="t" r="r" b="b"/>
              <a:pathLst>
                <a:path w="11" h="29" extrusionOk="0">
                  <a:moveTo>
                    <a:pt x="11" y="1"/>
                  </a:moveTo>
                  <a:cubicBezTo>
                    <a:pt x="7" y="8"/>
                    <a:pt x="4" y="18"/>
                    <a:pt x="0" y="29"/>
                  </a:cubicBezTo>
                  <a:cubicBezTo>
                    <a:pt x="4" y="18"/>
                    <a:pt x="7" y="8"/>
                    <a:pt x="1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7018742" y="2711304"/>
              <a:ext cx="1095" cy="2410"/>
            </a:xfrm>
            <a:custGeom>
              <a:avLst/>
              <a:gdLst/>
              <a:ahLst/>
              <a:cxnLst/>
              <a:rect l="l" t="t" r="r" b="b"/>
              <a:pathLst>
                <a:path w="15" h="33" extrusionOk="0">
                  <a:moveTo>
                    <a:pt x="15" y="1"/>
                  </a:moveTo>
                  <a:cubicBezTo>
                    <a:pt x="11" y="11"/>
                    <a:pt x="4" y="22"/>
                    <a:pt x="1" y="32"/>
                  </a:cubicBezTo>
                  <a:cubicBezTo>
                    <a:pt x="4" y="22"/>
                    <a:pt x="11" y="11"/>
                    <a:pt x="1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7037656" y="2485284"/>
              <a:ext cx="365" cy="584"/>
            </a:xfrm>
            <a:custGeom>
              <a:avLst/>
              <a:gdLst/>
              <a:ahLst/>
              <a:cxnLst/>
              <a:rect l="l" t="t" r="r" b="b"/>
              <a:pathLst>
                <a:path w="5" h="8" extrusionOk="0">
                  <a:moveTo>
                    <a:pt x="1" y="1"/>
                  </a:moveTo>
                  <a:lnTo>
                    <a:pt x="4" y="8"/>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7017501" y="2718972"/>
              <a:ext cx="292" cy="2410"/>
            </a:xfrm>
            <a:custGeom>
              <a:avLst/>
              <a:gdLst/>
              <a:ahLst/>
              <a:cxnLst/>
              <a:rect l="l" t="t" r="r" b="b"/>
              <a:pathLst>
                <a:path w="4" h="33" extrusionOk="0">
                  <a:moveTo>
                    <a:pt x="0" y="1"/>
                  </a:moveTo>
                  <a:lnTo>
                    <a:pt x="0" y="32"/>
                  </a:lnTo>
                  <a:cubicBezTo>
                    <a:pt x="0" y="22"/>
                    <a:pt x="4" y="11"/>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7035392" y="2480464"/>
              <a:ext cx="584" cy="1314"/>
            </a:xfrm>
            <a:custGeom>
              <a:avLst/>
              <a:gdLst/>
              <a:ahLst/>
              <a:cxnLst/>
              <a:rect l="l" t="t" r="r" b="b"/>
              <a:pathLst>
                <a:path w="8" h="18" extrusionOk="0">
                  <a:moveTo>
                    <a:pt x="0" y="0"/>
                  </a:moveTo>
                  <a:lnTo>
                    <a:pt x="7" y="18"/>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6877655" y="1529427"/>
              <a:ext cx="536661" cy="451952"/>
            </a:xfrm>
            <a:custGeom>
              <a:avLst/>
              <a:gdLst/>
              <a:ahLst/>
              <a:cxnLst/>
              <a:rect l="l" t="t" r="r" b="b"/>
              <a:pathLst>
                <a:path w="7349" h="6189" extrusionOk="0">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7304567" y="1840816"/>
              <a:ext cx="26435" cy="7449"/>
            </a:xfrm>
            <a:custGeom>
              <a:avLst/>
              <a:gdLst/>
              <a:ahLst/>
              <a:cxnLst/>
              <a:rect l="l" t="t" r="r" b="b"/>
              <a:pathLst>
                <a:path w="362" h="102" extrusionOk="0">
                  <a:moveTo>
                    <a:pt x="0" y="102"/>
                  </a:moveTo>
                  <a:cubicBezTo>
                    <a:pt x="105" y="28"/>
                    <a:pt x="235" y="0"/>
                    <a:pt x="361" y="28"/>
                  </a:cubicBezTo>
                  <a:cubicBezTo>
                    <a:pt x="235" y="0"/>
                    <a:pt x="105" y="28"/>
                    <a:pt x="0" y="102"/>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7135073" y="1952767"/>
              <a:ext cx="2629" cy="4162"/>
            </a:xfrm>
            <a:custGeom>
              <a:avLst/>
              <a:gdLst/>
              <a:ahLst/>
              <a:cxnLst/>
              <a:rect l="l" t="t" r="r" b="b"/>
              <a:pathLst>
                <a:path w="36" h="57" extrusionOk="0">
                  <a:moveTo>
                    <a:pt x="35" y="57"/>
                  </a:moveTo>
                  <a:lnTo>
                    <a:pt x="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7190573" y="1975041"/>
              <a:ext cx="3359" cy="1826"/>
            </a:xfrm>
            <a:custGeom>
              <a:avLst/>
              <a:gdLst/>
              <a:ahLst/>
              <a:cxnLst/>
              <a:rect l="l" t="t" r="r" b="b"/>
              <a:pathLst>
                <a:path w="46" h="25" extrusionOk="0">
                  <a:moveTo>
                    <a:pt x="0" y="0"/>
                  </a:moveTo>
                  <a:cubicBezTo>
                    <a:pt x="14" y="7"/>
                    <a:pt x="28" y="14"/>
                    <a:pt x="39" y="21"/>
                  </a:cubicBezTo>
                  <a:lnTo>
                    <a:pt x="46" y="25"/>
                  </a:lnTo>
                  <a:lnTo>
                    <a:pt x="39" y="21"/>
                  </a:lnTo>
                  <a:cubicBezTo>
                    <a:pt x="28" y="14"/>
                    <a:pt x="14" y="7"/>
                    <a:pt x="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7378470" y="1814453"/>
              <a:ext cx="5915" cy="9055"/>
            </a:xfrm>
            <a:custGeom>
              <a:avLst/>
              <a:gdLst/>
              <a:ahLst/>
              <a:cxnLst/>
              <a:rect l="l" t="t" r="r" b="b"/>
              <a:pathLst>
                <a:path w="81" h="124" extrusionOk="0">
                  <a:moveTo>
                    <a:pt x="74" y="15"/>
                  </a:moveTo>
                  <a:cubicBezTo>
                    <a:pt x="56" y="57"/>
                    <a:pt x="32" y="92"/>
                    <a:pt x="0" y="123"/>
                  </a:cubicBezTo>
                  <a:cubicBezTo>
                    <a:pt x="32" y="92"/>
                    <a:pt x="56" y="57"/>
                    <a:pt x="74" y="15"/>
                  </a:cubicBezTo>
                  <a:lnTo>
                    <a:pt x="81" y="1"/>
                  </a:lnTo>
                  <a:lnTo>
                    <a:pt x="8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7137629" y="1956857"/>
              <a:ext cx="10808" cy="14167"/>
            </a:xfrm>
            <a:custGeom>
              <a:avLst/>
              <a:gdLst/>
              <a:ahLst/>
              <a:cxnLst/>
              <a:rect l="l" t="t" r="r" b="b"/>
              <a:pathLst>
                <a:path w="148" h="194" extrusionOk="0">
                  <a:moveTo>
                    <a:pt x="0" y="1"/>
                  </a:moveTo>
                  <a:cubicBezTo>
                    <a:pt x="39" y="71"/>
                    <a:pt x="88" y="137"/>
                    <a:pt x="147" y="193"/>
                  </a:cubicBezTo>
                  <a:cubicBezTo>
                    <a:pt x="88" y="137"/>
                    <a:pt x="39" y="71"/>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7131495" y="1946852"/>
              <a:ext cx="2848" cy="4674"/>
            </a:xfrm>
            <a:custGeom>
              <a:avLst/>
              <a:gdLst/>
              <a:ahLst/>
              <a:cxnLst/>
              <a:rect l="l" t="t" r="r" b="b"/>
              <a:pathLst>
                <a:path w="39" h="64" extrusionOk="0">
                  <a:moveTo>
                    <a:pt x="0" y="1"/>
                  </a:moveTo>
                  <a:lnTo>
                    <a:pt x="0" y="1"/>
                  </a:lnTo>
                  <a:cubicBezTo>
                    <a:pt x="14" y="26"/>
                    <a:pt x="28" y="43"/>
                    <a:pt x="39" y="64"/>
                  </a:cubicBezTo>
                  <a:cubicBezTo>
                    <a:pt x="28" y="43"/>
                    <a:pt x="14" y="22"/>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7"/>
            <p:cNvSpPr/>
            <p:nvPr/>
          </p:nvSpPr>
          <p:spPr>
            <a:xfrm>
              <a:off x="7127113" y="1941302"/>
              <a:ext cx="3651" cy="4893"/>
            </a:xfrm>
            <a:custGeom>
              <a:avLst/>
              <a:gdLst/>
              <a:ahLst/>
              <a:cxnLst/>
              <a:rect l="l" t="t" r="r" b="b"/>
              <a:pathLst>
                <a:path w="50" h="67" extrusionOk="0">
                  <a:moveTo>
                    <a:pt x="1" y="0"/>
                  </a:moveTo>
                  <a:cubicBezTo>
                    <a:pt x="18" y="21"/>
                    <a:pt x="36" y="46"/>
                    <a:pt x="50" y="66"/>
                  </a:cubicBezTo>
                  <a:cubicBezTo>
                    <a:pt x="36" y="42"/>
                    <a:pt x="18" y="21"/>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p:nvPr/>
          </p:nvSpPr>
          <p:spPr>
            <a:xfrm>
              <a:off x="7123024" y="1936117"/>
              <a:ext cx="4162" cy="4966"/>
            </a:xfrm>
            <a:custGeom>
              <a:avLst/>
              <a:gdLst/>
              <a:ahLst/>
              <a:cxnLst/>
              <a:rect l="l" t="t" r="r" b="b"/>
              <a:pathLst>
                <a:path w="57" h="68" extrusionOk="0">
                  <a:moveTo>
                    <a:pt x="1" y="1"/>
                  </a:moveTo>
                  <a:cubicBezTo>
                    <a:pt x="18" y="25"/>
                    <a:pt x="39" y="50"/>
                    <a:pt x="57" y="67"/>
                  </a:cubicBezTo>
                  <a:cubicBezTo>
                    <a:pt x="39" y="46"/>
                    <a:pt x="22" y="25"/>
                    <a:pt x="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6921106" y="1723680"/>
              <a:ext cx="16650" cy="5842"/>
            </a:xfrm>
            <a:custGeom>
              <a:avLst/>
              <a:gdLst/>
              <a:ahLst/>
              <a:cxnLst/>
              <a:rect l="l" t="t" r="r" b="b"/>
              <a:pathLst>
                <a:path w="228" h="80" extrusionOk="0">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7496553" y="1770929"/>
              <a:ext cx="154521" cy="166570"/>
            </a:xfrm>
            <a:custGeom>
              <a:avLst/>
              <a:gdLst/>
              <a:ahLst/>
              <a:cxnLst/>
              <a:rect l="l" t="t" r="r" b="b"/>
              <a:pathLst>
                <a:path w="2116" h="2281" extrusionOk="0">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7615148" y="1906979"/>
              <a:ext cx="73" cy="73"/>
            </a:xfrm>
            <a:custGeom>
              <a:avLst/>
              <a:gdLst/>
              <a:ahLst/>
              <a:cxnLst/>
              <a:rect l="l" t="t" r="r" b="b"/>
              <a:pathLst>
                <a:path w="1" h="1" extrusionOk="0">
                  <a:moveTo>
                    <a:pt x="1" y="1"/>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7"/>
            <p:cNvSpPr/>
            <p:nvPr/>
          </p:nvSpPr>
          <p:spPr>
            <a:xfrm>
              <a:off x="7630557" y="1908513"/>
              <a:ext cx="803" cy="365"/>
            </a:xfrm>
            <a:custGeom>
              <a:avLst/>
              <a:gdLst/>
              <a:ahLst/>
              <a:cxnLst/>
              <a:rect l="l" t="t" r="r" b="b"/>
              <a:pathLst>
                <a:path w="11" h="5" extrusionOk="0">
                  <a:moveTo>
                    <a:pt x="11" y="4"/>
                  </a:moveTo>
                  <a:lnTo>
                    <a:pt x="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7"/>
            <p:cNvSpPr/>
            <p:nvPr/>
          </p:nvSpPr>
          <p:spPr>
            <a:xfrm>
              <a:off x="7617704" y="1906979"/>
              <a:ext cx="73" cy="73"/>
            </a:xfrm>
            <a:custGeom>
              <a:avLst/>
              <a:gdLst/>
              <a:ahLst/>
              <a:cxnLst/>
              <a:rect l="l" t="t" r="r" b="b"/>
              <a:pathLst>
                <a:path w="1" h="1" extrusionOk="0">
                  <a:moveTo>
                    <a:pt x="1" y="1"/>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7629023" y="1907782"/>
              <a:ext cx="803" cy="584"/>
            </a:xfrm>
            <a:custGeom>
              <a:avLst/>
              <a:gdLst/>
              <a:ahLst/>
              <a:cxnLst/>
              <a:rect l="l" t="t" r="r" b="b"/>
              <a:pathLst>
                <a:path w="11" h="8" extrusionOk="0">
                  <a:moveTo>
                    <a:pt x="11" y="7"/>
                  </a:moveTo>
                  <a:lnTo>
                    <a:pt x="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7564322" y="1936409"/>
              <a:ext cx="73" cy="73"/>
            </a:xfrm>
            <a:custGeom>
              <a:avLst/>
              <a:gdLst/>
              <a:ahLst/>
              <a:cxnLst/>
              <a:rect l="l" t="t" r="r" b="b"/>
              <a:pathLst>
                <a:path w="1" h="1" extrusionOk="0">
                  <a:moveTo>
                    <a:pt x="0" y="0"/>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7632090" y="1909316"/>
              <a:ext cx="803" cy="584"/>
            </a:xfrm>
            <a:custGeom>
              <a:avLst/>
              <a:gdLst/>
              <a:ahLst/>
              <a:cxnLst/>
              <a:rect l="l" t="t" r="r" b="b"/>
              <a:pathLst>
                <a:path w="11" h="8" extrusionOk="0">
                  <a:moveTo>
                    <a:pt x="11" y="7"/>
                  </a:moveTo>
                  <a:lnTo>
                    <a:pt x="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7567389" y="1934364"/>
              <a:ext cx="2848" cy="1826"/>
            </a:xfrm>
            <a:custGeom>
              <a:avLst/>
              <a:gdLst/>
              <a:ahLst/>
              <a:cxnLst/>
              <a:rect l="l" t="t" r="r" b="b"/>
              <a:pathLst>
                <a:path w="39" h="25" extrusionOk="0">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7565855" y="1936117"/>
              <a:ext cx="584" cy="73"/>
            </a:xfrm>
            <a:custGeom>
              <a:avLst/>
              <a:gdLst/>
              <a:ahLst/>
              <a:cxnLst/>
              <a:rect l="l" t="t" r="r" b="b"/>
              <a:pathLst>
                <a:path w="8" h="1" extrusionOk="0">
                  <a:moveTo>
                    <a:pt x="7" y="1"/>
                  </a:moveTo>
                  <a:lnTo>
                    <a:pt x="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7627198" y="1907490"/>
              <a:ext cx="876" cy="365"/>
            </a:xfrm>
            <a:custGeom>
              <a:avLst/>
              <a:gdLst/>
              <a:ahLst/>
              <a:cxnLst/>
              <a:rect l="l" t="t" r="r" b="b"/>
              <a:pathLst>
                <a:path w="12" h="5" extrusionOk="0">
                  <a:moveTo>
                    <a:pt x="11" y="4"/>
                  </a:moveTo>
                  <a:lnTo>
                    <a:pt x="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7621355" y="1906760"/>
              <a:ext cx="73" cy="73"/>
            </a:xfrm>
            <a:custGeom>
              <a:avLst/>
              <a:gdLst/>
              <a:ahLst/>
              <a:cxnLst/>
              <a:rect l="l" t="t" r="r" b="b"/>
              <a:pathLst>
                <a:path w="1" h="1" extrusionOk="0">
                  <a:moveTo>
                    <a:pt x="0" y="0"/>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7620041" y="1906760"/>
              <a:ext cx="73" cy="73"/>
            </a:xfrm>
            <a:custGeom>
              <a:avLst/>
              <a:gdLst/>
              <a:ahLst/>
              <a:cxnLst/>
              <a:rect l="l" t="t" r="r" b="b"/>
              <a:pathLst>
                <a:path w="1" h="1" extrusionOk="0">
                  <a:moveTo>
                    <a:pt x="1" y="0"/>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7625445" y="1907271"/>
              <a:ext cx="803" cy="73"/>
            </a:xfrm>
            <a:custGeom>
              <a:avLst/>
              <a:gdLst/>
              <a:ahLst/>
              <a:cxnLst/>
              <a:rect l="l" t="t" r="r" b="b"/>
              <a:pathLst>
                <a:path w="11" h="1" extrusionOk="0">
                  <a:moveTo>
                    <a:pt x="11" y="0"/>
                  </a:moveTo>
                  <a:lnTo>
                    <a:pt x="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7633624" y="1910338"/>
              <a:ext cx="584" cy="584"/>
            </a:xfrm>
            <a:custGeom>
              <a:avLst/>
              <a:gdLst/>
              <a:ahLst/>
              <a:cxnLst/>
              <a:rect l="l" t="t" r="r" b="b"/>
              <a:pathLst>
                <a:path w="8" h="8" extrusionOk="0">
                  <a:moveTo>
                    <a:pt x="0" y="0"/>
                  </a:moveTo>
                  <a:lnTo>
                    <a:pt x="7" y="7"/>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7623400" y="1906979"/>
              <a:ext cx="803" cy="73"/>
            </a:xfrm>
            <a:custGeom>
              <a:avLst/>
              <a:gdLst/>
              <a:ahLst/>
              <a:cxnLst/>
              <a:rect l="l" t="t" r="r" b="b"/>
              <a:pathLst>
                <a:path w="11" h="1" extrusionOk="0">
                  <a:moveTo>
                    <a:pt x="11" y="1"/>
                  </a:moveTo>
                  <a:lnTo>
                    <a:pt x="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7634646" y="1911580"/>
              <a:ext cx="803" cy="876"/>
            </a:xfrm>
            <a:custGeom>
              <a:avLst/>
              <a:gdLst/>
              <a:ahLst/>
              <a:cxnLst/>
              <a:rect l="l" t="t" r="r" b="b"/>
              <a:pathLst>
                <a:path w="11" h="12" extrusionOk="0">
                  <a:moveTo>
                    <a:pt x="11" y="11"/>
                  </a:moveTo>
                  <a:lnTo>
                    <a:pt x="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7365690" y="1679718"/>
              <a:ext cx="175406" cy="278006"/>
            </a:xfrm>
            <a:custGeom>
              <a:avLst/>
              <a:gdLst/>
              <a:ahLst/>
              <a:cxnLst/>
              <a:rect l="l" t="t" r="r" b="b"/>
              <a:pathLst>
                <a:path w="2402" h="3807" extrusionOk="0">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7401984" y="1800651"/>
              <a:ext cx="3140" cy="292"/>
            </a:xfrm>
            <a:custGeom>
              <a:avLst/>
              <a:gdLst/>
              <a:ahLst/>
              <a:cxnLst/>
              <a:rect l="l" t="t" r="r" b="b"/>
              <a:pathLst>
                <a:path w="43" h="4" extrusionOk="0">
                  <a:moveTo>
                    <a:pt x="0" y="1"/>
                  </a:moveTo>
                  <a:cubicBezTo>
                    <a:pt x="14" y="1"/>
                    <a:pt x="28" y="1"/>
                    <a:pt x="42" y="4"/>
                  </a:cubicBezTo>
                  <a:cubicBezTo>
                    <a:pt x="28" y="1"/>
                    <a:pt x="14" y="1"/>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7390227" y="1804741"/>
              <a:ext cx="584" cy="876"/>
            </a:xfrm>
            <a:custGeom>
              <a:avLst/>
              <a:gdLst/>
              <a:ahLst/>
              <a:cxnLst/>
              <a:rect l="l" t="t" r="r" b="b"/>
              <a:pathLst>
                <a:path w="8" h="12" extrusionOk="0">
                  <a:moveTo>
                    <a:pt x="0" y="11"/>
                  </a:moveTo>
                  <a:lnTo>
                    <a:pt x="7"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7532848" y="1930275"/>
              <a:ext cx="73" cy="73"/>
            </a:xfrm>
            <a:custGeom>
              <a:avLst/>
              <a:gdLst/>
              <a:ahLst/>
              <a:cxnLst/>
              <a:rect l="l" t="t" r="r" b="b"/>
              <a:pathLst>
                <a:path w="1" h="1" extrusionOk="0">
                  <a:moveTo>
                    <a:pt x="1" y="0"/>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7390957" y="1800651"/>
              <a:ext cx="10589" cy="4162"/>
            </a:xfrm>
            <a:custGeom>
              <a:avLst/>
              <a:gdLst/>
              <a:ahLst/>
              <a:cxnLst/>
              <a:rect l="l" t="t" r="r" b="b"/>
              <a:pathLst>
                <a:path w="145" h="57" extrusionOk="0">
                  <a:moveTo>
                    <a:pt x="144" y="1"/>
                  </a:moveTo>
                  <a:cubicBezTo>
                    <a:pt x="92" y="1"/>
                    <a:pt x="39" y="18"/>
                    <a:pt x="1" y="57"/>
                  </a:cubicBezTo>
                  <a:cubicBezTo>
                    <a:pt x="39" y="18"/>
                    <a:pt x="92" y="1"/>
                    <a:pt x="14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7535403" y="1930494"/>
              <a:ext cx="1095" cy="73"/>
            </a:xfrm>
            <a:custGeom>
              <a:avLst/>
              <a:gdLst/>
              <a:ahLst/>
              <a:cxnLst/>
              <a:rect l="l" t="t" r="r" b="b"/>
              <a:pathLst>
                <a:path w="15" h="1" extrusionOk="0">
                  <a:moveTo>
                    <a:pt x="15" y="1"/>
                  </a:moveTo>
                  <a:lnTo>
                    <a:pt x="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7526713" y="1930786"/>
              <a:ext cx="1899" cy="292"/>
            </a:xfrm>
            <a:custGeom>
              <a:avLst/>
              <a:gdLst/>
              <a:ahLst/>
              <a:cxnLst/>
              <a:rect l="l" t="t" r="r" b="b"/>
              <a:pathLst>
                <a:path w="26" h="4" extrusionOk="0">
                  <a:moveTo>
                    <a:pt x="25" y="0"/>
                  </a:moveTo>
                  <a:lnTo>
                    <a:pt x="1" y="4"/>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7523938" y="1931297"/>
              <a:ext cx="2337" cy="803"/>
            </a:xfrm>
            <a:custGeom>
              <a:avLst/>
              <a:gdLst/>
              <a:ahLst/>
              <a:cxnLst/>
              <a:rect l="l" t="t" r="r" b="b"/>
              <a:pathLst>
                <a:path w="32" h="11" extrusionOk="0">
                  <a:moveTo>
                    <a:pt x="32" y="0"/>
                  </a:moveTo>
                  <a:cubicBezTo>
                    <a:pt x="21" y="4"/>
                    <a:pt x="11" y="7"/>
                    <a:pt x="0" y="11"/>
                  </a:cubicBezTo>
                  <a:cubicBezTo>
                    <a:pt x="11" y="7"/>
                    <a:pt x="21" y="4"/>
                    <a:pt x="3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7529269" y="1930275"/>
              <a:ext cx="2410" cy="292"/>
            </a:xfrm>
            <a:custGeom>
              <a:avLst/>
              <a:gdLst/>
              <a:ahLst/>
              <a:cxnLst/>
              <a:rect l="l" t="t" r="r" b="b"/>
              <a:pathLst>
                <a:path w="33" h="4" extrusionOk="0">
                  <a:moveTo>
                    <a:pt x="32" y="0"/>
                  </a:moveTo>
                  <a:cubicBezTo>
                    <a:pt x="22" y="0"/>
                    <a:pt x="11" y="0"/>
                    <a:pt x="1" y="4"/>
                  </a:cubicBezTo>
                  <a:cubicBezTo>
                    <a:pt x="11" y="4"/>
                    <a:pt x="22" y="4"/>
                    <a:pt x="3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7519338" y="1933853"/>
              <a:ext cx="2118" cy="1607"/>
            </a:xfrm>
            <a:custGeom>
              <a:avLst/>
              <a:gdLst/>
              <a:ahLst/>
              <a:cxnLst/>
              <a:rect l="l" t="t" r="r" b="b"/>
              <a:pathLst>
                <a:path w="29" h="22" extrusionOk="0">
                  <a:moveTo>
                    <a:pt x="28" y="0"/>
                  </a:moveTo>
                  <a:cubicBezTo>
                    <a:pt x="18" y="7"/>
                    <a:pt x="7" y="14"/>
                    <a:pt x="0" y="21"/>
                  </a:cubicBezTo>
                  <a:cubicBezTo>
                    <a:pt x="7" y="14"/>
                    <a:pt x="18" y="7"/>
                    <a:pt x="28"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7521601" y="1932320"/>
              <a:ext cx="1899" cy="1095"/>
            </a:xfrm>
            <a:custGeom>
              <a:avLst/>
              <a:gdLst/>
              <a:ahLst/>
              <a:cxnLst/>
              <a:rect l="l" t="t" r="r" b="b"/>
              <a:pathLst>
                <a:path w="26" h="15" extrusionOk="0">
                  <a:moveTo>
                    <a:pt x="25" y="0"/>
                  </a:moveTo>
                  <a:cubicBezTo>
                    <a:pt x="18" y="4"/>
                    <a:pt x="8" y="7"/>
                    <a:pt x="1" y="14"/>
                  </a:cubicBezTo>
                  <a:cubicBezTo>
                    <a:pt x="8" y="7"/>
                    <a:pt x="18" y="4"/>
                    <a:pt x="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a:off x="7539493" y="1931005"/>
              <a:ext cx="584" cy="73"/>
            </a:xfrm>
            <a:custGeom>
              <a:avLst/>
              <a:gdLst/>
              <a:ahLst/>
              <a:cxnLst/>
              <a:rect l="l" t="t" r="r" b="b"/>
              <a:pathLst>
                <a:path w="8" h="1" extrusionOk="0">
                  <a:moveTo>
                    <a:pt x="8" y="1"/>
                  </a:moveTo>
                  <a:lnTo>
                    <a:pt x="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7416809" y="1688919"/>
              <a:ext cx="803" cy="1095"/>
            </a:xfrm>
            <a:custGeom>
              <a:avLst/>
              <a:gdLst/>
              <a:ahLst/>
              <a:cxnLst/>
              <a:rect l="l" t="t" r="r" b="b"/>
              <a:pathLst>
                <a:path w="11" h="15" extrusionOk="0">
                  <a:moveTo>
                    <a:pt x="0" y="15"/>
                  </a:moveTo>
                  <a:lnTo>
                    <a:pt x="1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7373358" y="1785023"/>
              <a:ext cx="1314" cy="1607"/>
            </a:xfrm>
            <a:custGeom>
              <a:avLst/>
              <a:gdLst/>
              <a:ahLst/>
              <a:cxnLst/>
              <a:rect l="l" t="t" r="r" b="b"/>
              <a:pathLst>
                <a:path w="18" h="22" extrusionOk="0">
                  <a:moveTo>
                    <a:pt x="18" y="22"/>
                  </a:moveTo>
                  <a:lnTo>
                    <a:pt x="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7387890" y="1803207"/>
              <a:ext cx="1387" cy="2118"/>
            </a:xfrm>
            <a:custGeom>
              <a:avLst/>
              <a:gdLst/>
              <a:ahLst/>
              <a:cxnLst/>
              <a:rect l="l" t="t" r="r" b="b"/>
              <a:pathLst>
                <a:path w="19" h="29" extrusionOk="0">
                  <a:moveTo>
                    <a:pt x="18" y="29"/>
                  </a:moveTo>
                  <a:lnTo>
                    <a:pt x="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7414764" y="1691256"/>
              <a:ext cx="803" cy="1095"/>
            </a:xfrm>
            <a:custGeom>
              <a:avLst/>
              <a:gdLst/>
              <a:ahLst/>
              <a:cxnLst/>
              <a:rect l="l" t="t" r="r" b="b"/>
              <a:pathLst>
                <a:path w="11" h="15" extrusionOk="0">
                  <a:moveTo>
                    <a:pt x="0" y="14"/>
                  </a:moveTo>
                  <a:lnTo>
                    <a:pt x="11"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7"/>
            <p:cNvSpPr/>
            <p:nvPr/>
          </p:nvSpPr>
          <p:spPr>
            <a:xfrm>
              <a:off x="7418853" y="1686144"/>
              <a:ext cx="803" cy="1095"/>
            </a:xfrm>
            <a:custGeom>
              <a:avLst/>
              <a:gdLst/>
              <a:ahLst/>
              <a:cxnLst/>
              <a:rect l="l" t="t" r="r" b="b"/>
              <a:pathLst>
                <a:path w="11" h="15" extrusionOk="0">
                  <a:moveTo>
                    <a:pt x="0" y="14"/>
                  </a:moveTo>
                  <a:lnTo>
                    <a:pt x="11"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7"/>
            <p:cNvSpPr/>
            <p:nvPr/>
          </p:nvSpPr>
          <p:spPr>
            <a:xfrm>
              <a:off x="7383582" y="1797584"/>
              <a:ext cx="1607" cy="2118"/>
            </a:xfrm>
            <a:custGeom>
              <a:avLst/>
              <a:gdLst/>
              <a:ahLst/>
              <a:cxnLst/>
              <a:rect l="l" t="t" r="r" b="b"/>
              <a:pathLst>
                <a:path w="22" h="29" extrusionOk="0">
                  <a:moveTo>
                    <a:pt x="21" y="29"/>
                  </a:moveTo>
                  <a:lnTo>
                    <a:pt x="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7"/>
            <p:cNvSpPr/>
            <p:nvPr/>
          </p:nvSpPr>
          <p:spPr>
            <a:xfrm>
              <a:off x="7376425" y="1788602"/>
              <a:ext cx="1314" cy="1607"/>
            </a:xfrm>
            <a:custGeom>
              <a:avLst/>
              <a:gdLst/>
              <a:ahLst/>
              <a:cxnLst/>
              <a:rect l="l" t="t" r="r" b="b"/>
              <a:pathLst>
                <a:path w="18" h="22" extrusionOk="0">
                  <a:moveTo>
                    <a:pt x="18" y="22"/>
                  </a:moveTo>
                  <a:lnTo>
                    <a:pt x="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7370802" y="1782248"/>
              <a:ext cx="1095" cy="1095"/>
            </a:xfrm>
            <a:custGeom>
              <a:avLst/>
              <a:gdLst/>
              <a:ahLst/>
              <a:cxnLst/>
              <a:rect l="l" t="t" r="r" b="b"/>
              <a:pathLst>
                <a:path w="15" h="15" extrusionOk="0">
                  <a:moveTo>
                    <a:pt x="14" y="14"/>
                  </a:moveTo>
                  <a:lnTo>
                    <a:pt x="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7"/>
            <p:cNvSpPr/>
            <p:nvPr/>
          </p:nvSpPr>
          <p:spPr>
            <a:xfrm>
              <a:off x="7410894" y="1695346"/>
              <a:ext cx="584" cy="584"/>
            </a:xfrm>
            <a:custGeom>
              <a:avLst/>
              <a:gdLst/>
              <a:ahLst/>
              <a:cxnLst/>
              <a:rect l="l" t="t" r="r" b="b"/>
              <a:pathLst>
                <a:path w="8" h="8" extrusionOk="0">
                  <a:moveTo>
                    <a:pt x="1" y="7"/>
                  </a:moveTo>
                  <a:lnTo>
                    <a:pt x="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7"/>
            <p:cNvSpPr/>
            <p:nvPr/>
          </p:nvSpPr>
          <p:spPr>
            <a:xfrm>
              <a:off x="7379711" y="1792691"/>
              <a:ext cx="1607" cy="2118"/>
            </a:xfrm>
            <a:custGeom>
              <a:avLst/>
              <a:gdLst/>
              <a:ahLst/>
              <a:cxnLst/>
              <a:rect l="l" t="t" r="r" b="b"/>
              <a:pathLst>
                <a:path w="22" h="29" extrusionOk="0">
                  <a:moveTo>
                    <a:pt x="22" y="29"/>
                  </a:moveTo>
                  <a:lnTo>
                    <a:pt x="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7"/>
            <p:cNvSpPr/>
            <p:nvPr/>
          </p:nvSpPr>
          <p:spPr>
            <a:xfrm>
              <a:off x="7394536" y="1708637"/>
              <a:ext cx="1899" cy="3140"/>
            </a:xfrm>
            <a:custGeom>
              <a:avLst/>
              <a:gdLst/>
              <a:ahLst/>
              <a:cxnLst/>
              <a:rect l="l" t="t" r="r" b="b"/>
              <a:pathLst>
                <a:path w="26" h="43" extrusionOk="0">
                  <a:moveTo>
                    <a:pt x="1" y="42"/>
                  </a:moveTo>
                  <a:cubicBezTo>
                    <a:pt x="8" y="28"/>
                    <a:pt x="15" y="11"/>
                    <a:pt x="25" y="0"/>
                  </a:cubicBezTo>
                  <a:cubicBezTo>
                    <a:pt x="15" y="11"/>
                    <a:pt x="8" y="28"/>
                    <a:pt x="1" y="42"/>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7421117" y="1683077"/>
              <a:ext cx="584" cy="1095"/>
            </a:xfrm>
            <a:custGeom>
              <a:avLst/>
              <a:gdLst/>
              <a:ahLst/>
              <a:cxnLst/>
              <a:rect l="l" t="t" r="r" b="b"/>
              <a:pathLst>
                <a:path w="8" h="15" extrusionOk="0">
                  <a:moveTo>
                    <a:pt x="1" y="14"/>
                  </a:moveTo>
                  <a:lnTo>
                    <a:pt x="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7412719" y="1693520"/>
              <a:ext cx="803" cy="876"/>
            </a:xfrm>
            <a:custGeom>
              <a:avLst/>
              <a:gdLst/>
              <a:ahLst/>
              <a:cxnLst/>
              <a:rect l="l" t="t" r="r" b="b"/>
              <a:pathLst>
                <a:path w="11" h="12" extrusionOk="0">
                  <a:moveTo>
                    <a:pt x="11" y="1"/>
                  </a:moveTo>
                  <a:lnTo>
                    <a:pt x="0" y="1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7400962" y="1696879"/>
              <a:ext cx="8252" cy="6426"/>
            </a:xfrm>
            <a:custGeom>
              <a:avLst/>
              <a:gdLst/>
              <a:ahLst/>
              <a:cxnLst/>
              <a:rect l="l" t="t" r="r" b="b"/>
              <a:pathLst>
                <a:path w="113" h="88" extrusionOk="0">
                  <a:moveTo>
                    <a:pt x="112" y="0"/>
                  </a:moveTo>
                  <a:lnTo>
                    <a:pt x="112" y="0"/>
                  </a:lnTo>
                  <a:cubicBezTo>
                    <a:pt x="74" y="25"/>
                    <a:pt x="35" y="56"/>
                    <a:pt x="0" y="88"/>
                  </a:cubicBezTo>
                  <a:cubicBezTo>
                    <a:pt x="35" y="56"/>
                    <a:pt x="74" y="25"/>
                    <a:pt x="1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7"/>
            <p:cNvSpPr/>
            <p:nvPr/>
          </p:nvSpPr>
          <p:spPr>
            <a:xfrm>
              <a:off x="7368465" y="1779911"/>
              <a:ext cx="876" cy="584"/>
            </a:xfrm>
            <a:custGeom>
              <a:avLst/>
              <a:gdLst/>
              <a:ahLst/>
              <a:cxnLst/>
              <a:rect l="l" t="t" r="r" b="b"/>
              <a:pathLst>
                <a:path w="12" h="8" extrusionOk="0">
                  <a:moveTo>
                    <a:pt x="1" y="1"/>
                  </a:moveTo>
                  <a:lnTo>
                    <a:pt x="11" y="8"/>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7"/>
            <p:cNvSpPr/>
            <p:nvPr/>
          </p:nvSpPr>
          <p:spPr>
            <a:xfrm>
              <a:off x="7526202" y="1776844"/>
              <a:ext cx="584" cy="1899"/>
            </a:xfrm>
            <a:custGeom>
              <a:avLst/>
              <a:gdLst/>
              <a:ahLst/>
              <a:cxnLst/>
              <a:rect l="l" t="t" r="r" b="b"/>
              <a:pathLst>
                <a:path w="8" h="26" extrusionOk="0">
                  <a:moveTo>
                    <a:pt x="8" y="1"/>
                  </a:moveTo>
                  <a:lnTo>
                    <a:pt x="1" y="25"/>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7"/>
            <p:cNvSpPr/>
            <p:nvPr/>
          </p:nvSpPr>
          <p:spPr>
            <a:xfrm>
              <a:off x="7523135" y="1797365"/>
              <a:ext cx="365" cy="1022"/>
            </a:xfrm>
            <a:custGeom>
              <a:avLst/>
              <a:gdLst/>
              <a:ahLst/>
              <a:cxnLst/>
              <a:rect l="l" t="t" r="r" b="b"/>
              <a:pathLst>
                <a:path w="5" h="14" extrusionOk="0">
                  <a:moveTo>
                    <a:pt x="1" y="0"/>
                  </a:moveTo>
                  <a:cubicBezTo>
                    <a:pt x="1" y="4"/>
                    <a:pt x="1" y="11"/>
                    <a:pt x="4" y="14"/>
                  </a:cubicBezTo>
                  <a:cubicBezTo>
                    <a:pt x="4" y="11"/>
                    <a:pt x="1" y="4"/>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7"/>
            <p:cNvSpPr/>
            <p:nvPr/>
          </p:nvSpPr>
          <p:spPr>
            <a:xfrm>
              <a:off x="7523427" y="1787579"/>
              <a:ext cx="292" cy="1607"/>
            </a:xfrm>
            <a:custGeom>
              <a:avLst/>
              <a:gdLst/>
              <a:ahLst/>
              <a:cxnLst/>
              <a:rect l="l" t="t" r="r" b="b"/>
              <a:pathLst>
                <a:path w="4" h="22" extrusionOk="0">
                  <a:moveTo>
                    <a:pt x="4" y="1"/>
                  </a:moveTo>
                  <a:cubicBezTo>
                    <a:pt x="0" y="11"/>
                    <a:pt x="0" y="18"/>
                    <a:pt x="0" y="22"/>
                  </a:cubicBezTo>
                  <a:cubicBezTo>
                    <a:pt x="0" y="18"/>
                    <a:pt x="4" y="8"/>
                    <a:pt x="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p:cNvSpPr/>
            <p:nvPr/>
          </p:nvSpPr>
          <p:spPr>
            <a:xfrm>
              <a:off x="7523938" y="1784293"/>
              <a:ext cx="584" cy="1607"/>
            </a:xfrm>
            <a:custGeom>
              <a:avLst/>
              <a:gdLst/>
              <a:ahLst/>
              <a:cxnLst/>
              <a:rect l="l" t="t" r="r" b="b"/>
              <a:pathLst>
                <a:path w="8" h="22" extrusionOk="0">
                  <a:moveTo>
                    <a:pt x="7" y="0"/>
                  </a:moveTo>
                  <a:lnTo>
                    <a:pt x="0" y="21"/>
                  </a:lnTo>
                  <a:cubicBezTo>
                    <a:pt x="4" y="14"/>
                    <a:pt x="7" y="7"/>
                    <a:pt x="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p:cNvSpPr/>
            <p:nvPr/>
          </p:nvSpPr>
          <p:spPr>
            <a:xfrm>
              <a:off x="7524961" y="1780715"/>
              <a:ext cx="584" cy="1607"/>
            </a:xfrm>
            <a:custGeom>
              <a:avLst/>
              <a:gdLst/>
              <a:ahLst/>
              <a:cxnLst/>
              <a:rect l="l" t="t" r="r" b="b"/>
              <a:pathLst>
                <a:path w="8" h="22" extrusionOk="0">
                  <a:moveTo>
                    <a:pt x="7" y="0"/>
                  </a:moveTo>
                  <a:lnTo>
                    <a:pt x="0" y="2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p:cNvSpPr/>
            <p:nvPr/>
          </p:nvSpPr>
          <p:spPr>
            <a:xfrm>
              <a:off x="7522916" y="1794225"/>
              <a:ext cx="73" cy="1387"/>
            </a:xfrm>
            <a:custGeom>
              <a:avLst/>
              <a:gdLst/>
              <a:ahLst/>
              <a:cxnLst/>
              <a:rect l="l" t="t" r="r" b="b"/>
              <a:pathLst>
                <a:path w="1" h="19" extrusionOk="0">
                  <a:moveTo>
                    <a:pt x="0" y="18"/>
                  </a:moveTo>
                  <a:lnTo>
                    <a:pt x="0" y="1"/>
                  </a:lnTo>
                  <a:cubicBezTo>
                    <a:pt x="0" y="8"/>
                    <a:pt x="0" y="11"/>
                    <a:pt x="0" y="18"/>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a:off x="7530584" y="1911872"/>
              <a:ext cx="2118" cy="4162"/>
            </a:xfrm>
            <a:custGeom>
              <a:avLst/>
              <a:gdLst/>
              <a:ahLst/>
              <a:cxnLst/>
              <a:rect l="l" t="t" r="r" b="b"/>
              <a:pathLst>
                <a:path w="29" h="57" extrusionOk="0">
                  <a:moveTo>
                    <a:pt x="0" y="0"/>
                  </a:moveTo>
                  <a:lnTo>
                    <a:pt x="28" y="56"/>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7"/>
            <p:cNvSpPr/>
            <p:nvPr/>
          </p:nvSpPr>
          <p:spPr>
            <a:xfrm>
              <a:off x="7522624" y="1895514"/>
              <a:ext cx="1387" cy="2848"/>
            </a:xfrm>
            <a:custGeom>
              <a:avLst/>
              <a:gdLst/>
              <a:ahLst/>
              <a:cxnLst/>
              <a:rect l="l" t="t" r="r" b="b"/>
              <a:pathLst>
                <a:path w="19" h="39" extrusionOk="0">
                  <a:moveTo>
                    <a:pt x="1" y="0"/>
                  </a:moveTo>
                  <a:cubicBezTo>
                    <a:pt x="8" y="11"/>
                    <a:pt x="11" y="25"/>
                    <a:pt x="18" y="39"/>
                  </a:cubicBezTo>
                  <a:cubicBezTo>
                    <a:pt x="11" y="25"/>
                    <a:pt x="8" y="11"/>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p:cNvSpPr/>
            <p:nvPr/>
          </p:nvSpPr>
          <p:spPr>
            <a:xfrm>
              <a:off x="7538763" y="1927208"/>
              <a:ext cx="1826" cy="3140"/>
            </a:xfrm>
            <a:custGeom>
              <a:avLst/>
              <a:gdLst/>
              <a:ahLst/>
              <a:cxnLst/>
              <a:rect l="l" t="t" r="r" b="b"/>
              <a:pathLst>
                <a:path w="25" h="43" extrusionOk="0">
                  <a:moveTo>
                    <a:pt x="0" y="0"/>
                  </a:moveTo>
                  <a:lnTo>
                    <a:pt x="25" y="42"/>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7"/>
            <p:cNvSpPr/>
            <p:nvPr/>
          </p:nvSpPr>
          <p:spPr>
            <a:xfrm>
              <a:off x="7522916" y="1790939"/>
              <a:ext cx="292" cy="1607"/>
            </a:xfrm>
            <a:custGeom>
              <a:avLst/>
              <a:gdLst/>
              <a:ahLst/>
              <a:cxnLst/>
              <a:rect l="l" t="t" r="r" b="b"/>
              <a:pathLst>
                <a:path w="4" h="22" extrusionOk="0">
                  <a:moveTo>
                    <a:pt x="4" y="0"/>
                  </a:moveTo>
                  <a:cubicBezTo>
                    <a:pt x="0" y="7"/>
                    <a:pt x="0" y="14"/>
                    <a:pt x="4" y="21"/>
                  </a:cubicBezTo>
                  <a:lnTo>
                    <a:pt x="4"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7"/>
            <p:cNvSpPr/>
            <p:nvPr/>
          </p:nvSpPr>
          <p:spPr>
            <a:xfrm>
              <a:off x="7525983" y="1902890"/>
              <a:ext cx="1607" cy="3140"/>
            </a:xfrm>
            <a:custGeom>
              <a:avLst/>
              <a:gdLst/>
              <a:ahLst/>
              <a:cxnLst/>
              <a:rect l="l" t="t" r="r" b="b"/>
              <a:pathLst>
                <a:path w="22" h="43" extrusionOk="0">
                  <a:moveTo>
                    <a:pt x="0" y="1"/>
                  </a:moveTo>
                  <a:lnTo>
                    <a:pt x="21" y="43"/>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7535696" y="1921585"/>
              <a:ext cx="2337" cy="4381"/>
            </a:xfrm>
            <a:custGeom>
              <a:avLst/>
              <a:gdLst/>
              <a:ahLst/>
              <a:cxnLst/>
              <a:rect l="l" t="t" r="r" b="b"/>
              <a:pathLst>
                <a:path w="32" h="60" extrusionOk="0">
                  <a:moveTo>
                    <a:pt x="0" y="0"/>
                  </a:moveTo>
                  <a:lnTo>
                    <a:pt x="32" y="6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7"/>
            <p:cNvSpPr/>
            <p:nvPr/>
          </p:nvSpPr>
          <p:spPr>
            <a:xfrm>
              <a:off x="7533140" y="1916473"/>
              <a:ext cx="2118" cy="4162"/>
            </a:xfrm>
            <a:custGeom>
              <a:avLst/>
              <a:gdLst/>
              <a:ahLst/>
              <a:cxnLst/>
              <a:rect l="l" t="t" r="r" b="b"/>
              <a:pathLst>
                <a:path w="29" h="57" extrusionOk="0">
                  <a:moveTo>
                    <a:pt x="0" y="0"/>
                  </a:moveTo>
                  <a:lnTo>
                    <a:pt x="28" y="56"/>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7"/>
            <p:cNvSpPr/>
            <p:nvPr/>
          </p:nvSpPr>
          <p:spPr>
            <a:xfrm>
              <a:off x="7528028" y="1906760"/>
              <a:ext cx="2118" cy="4162"/>
            </a:xfrm>
            <a:custGeom>
              <a:avLst/>
              <a:gdLst/>
              <a:ahLst/>
              <a:cxnLst/>
              <a:rect l="l" t="t" r="r" b="b"/>
              <a:pathLst>
                <a:path w="29" h="57" extrusionOk="0">
                  <a:moveTo>
                    <a:pt x="0" y="0"/>
                  </a:moveTo>
                  <a:lnTo>
                    <a:pt x="28" y="56"/>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7524157" y="1898800"/>
              <a:ext cx="1607" cy="3432"/>
            </a:xfrm>
            <a:custGeom>
              <a:avLst/>
              <a:gdLst/>
              <a:ahLst/>
              <a:cxnLst/>
              <a:rect l="l" t="t" r="r" b="b"/>
              <a:pathLst>
                <a:path w="22" h="47" extrusionOk="0">
                  <a:moveTo>
                    <a:pt x="1" y="1"/>
                  </a:moveTo>
                  <a:cubicBezTo>
                    <a:pt x="8" y="15"/>
                    <a:pt x="15" y="32"/>
                    <a:pt x="22" y="46"/>
                  </a:cubicBezTo>
                  <a:cubicBezTo>
                    <a:pt x="15" y="32"/>
                    <a:pt x="8" y="15"/>
                    <a:pt x="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p:cNvSpPr/>
            <p:nvPr/>
          </p:nvSpPr>
          <p:spPr>
            <a:xfrm>
              <a:off x="7524449" y="1800943"/>
              <a:ext cx="73" cy="292"/>
            </a:xfrm>
            <a:custGeom>
              <a:avLst/>
              <a:gdLst/>
              <a:ahLst/>
              <a:cxnLst/>
              <a:rect l="l" t="t" r="r" b="b"/>
              <a:pathLst>
                <a:path w="1" h="4" extrusionOk="0">
                  <a:moveTo>
                    <a:pt x="0" y="4"/>
                  </a:moveTo>
                  <a:lnTo>
                    <a:pt x="0" y="0"/>
                  </a:lnTo>
                  <a:lnTo>
                    <a:pt x="0" y="4"/>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7"/>
            <p:cNvSpPr/>
            <p:nvPr/>
          </p:nvSpPr>
          <p:spPr>
            <a:xfrm>
              <a:off x="7642825" y="1787579"/>
              <a:ext cx="110195" cy="138163"/>
            </a:xfrm>
            <a:custGeom>
              <a:avLst/>
              <a:gdLst/>
              <a:ahLst/>
              <a:cxnLst/>
              <a:rect l="l" t="t" r="r" b="b"/>
              <a:pathLst>
                <a:path w="1509" h="1892" extrusionOk="0">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7739658" y="1860242"/>
              <a:ext cx="1387" cy="1607"/>
            </a:xfrm>
            <a:custGeom>
              <a:avLst/>
              <a:gdLst/>
              <a:ahLst/>
              <a:cxnLst/>
              <a:rect l="l" t="t" r="r" b="b"/>
              <a:pathLst>
                <a:path w="19" h="22" extrusionOk="0">
                  <a:moveTo>
                    <a:pt x="18" y="0"/>
                  </a:moveTo>
                  <a:lnTo>
                    <a:pt x="1" y="2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7724834" y="1878864"/>
              <a:ext cx="876" cy="1387"/>
            </a:xfrm>
            <a:custGeom>
              <a:avLst/>
              <a:gdLst/>
              <a:ahLst/>
              <a:cxnLst/>
              <a:rect l="l" t="t" r="r" b="b"/>
              <a:pathLst>
                <a:path w="12" h="19" extrusionOk="0">
                  <a:moveTo>
                    <a:pt x="11" y="1"/>
                  </a:moveTo>
                  <a:lnTo>
                    <a:pt x="1" y="18"/>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p:nvPr/>
          </p:nvSpPr>
          <p:spPr>
            <a:xfrm>
              <a:off x="7746596" y="1853085"/>
              <a:ext cx="803" cy="1095"/>
            </a:xfrm>
            <a:custGeom>
              <a:avLst/>
              <a:gdLst/>
              <a:ahLst/>
              <a:cxnLst/>
              <a:rect l="l" t="t" r="r" b="b"/>
              <a:pathLst>
                <a:path w="11" h="15" extrusionOk="0">
                  <a:moveTo>
                    <a:pt x="11" y="0"/>
                  </a:moveTo>
                  <a:lnTo>
                    <a:pt x="0" y="14"/>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7712857" y="1897559"/>
              <a:ext cx="1095" cy="1826"/>
            </a:xfrm>
            <a:custGeom>
              <a:avLst/>
              <a:gdLst/>
              <a:ahLst/>
              <a:cxnLst/>
              <a:rect l="l" t="t" r="r" b="b"/>
              <a:pathLst>
                <a:path w="15" h="25" extrusionOk="0">
                  <a:moveTo>
                    <a:pt x="14" y="0"/>
                  </a:moveTo>
                  <a:lnTo>
                    <a:pt x="0" y="25"/>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7743017" y="1856663"/>
              <a:ext cx="1314" cy="1314"/>
            </a:xfrm>
            <a:custGeom>
              <a:avLst/>
              <a:gdLst/>
              <a:ahLst/>
              <a:cxnLst/>
              <a:rect l="l" t="t" r="r" b="b"/>
              <a:pathLst>
                <a:path w="18" h="18" extrusionOk="0">
                  <a:moveTo>
                    <a:pt x="18" y="0"/>
                  </a:moveTo>
                  <a:lnTo>
                    <a:pt x="0" y="18"/>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7718188" y="1888065"/>
              <a:ext cx="1095" cy="2118"/>
            </a:xfrm>
            <a:custGeom>
              <a:avLst/>
              <a:gdLst/>
              <a:ahLst/>
              <a:cxnLst/>
              <a:rect l="l" t="t" r="r" b="b"/>
              <a:pathLst>
                <a:path w="15" h="29" extrusionOk="0">
                  <a:moveTo>
                    <a:pt x="15" y="1"/>
                  </a:moveTo>
                  <a:lnTo>
                    <a:pt x="1" y="29"/>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7715413" y="1892958"/>
              <a:ext cx="1095" cy="1826"/>
            </a:xfrm>
            <a:custGeom>
              <a:avLst/>
              <a:gdLst/>
              <a:ahLst/>
              <a:cxnLst/>
              <a:rect l="l" t="t" r="r" b="b"/>
              <a:pathLst>
                <a:path w="15" h="25" extrusionOk="0">
                  <a:moveTo>
                    <a:pt x="14" y="0"/>
                  </a:moveTo>
                  <a:lnTo>
                    <a:pt x="0" y="25"/>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p:cNvSpPr/>
            <p:nvPr/>
          </p:nvSpPr>
          <p:spPr>
            <a:xfrm>
              <a:off x="7721255" y="1883464"/>
              <a:ext cx="1387" cy="1899"/>
            </a:xfrm>
            <a:custGeom>
              <a:avLst/>
              <a:gdLst/>
              <a:ahLst/>
              <a:cxnLst/>
              <a:rect l="l" t="t" r="r" b="b"/>
              <a:pathLst>
                <a:path w="19" h="26" extrusionOk="0">
                  <a:moveTo>
                    <a:pt x="18" y="1"/>
                  </a:moveTo>
                  <a:lnTo>
                    <a:pt x="1" y="25"/>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7666851" y="1920270"/>
              <a:ext cx="25340" cy="4162"/>
            </a:xfrm>
            <a:custGeom>
              <a:avLst/>
              <a:gdLst/>
              <a:ahLst/>
              <a:cxnLst/>
              <a:rect l="l" t="t" r="r" b="b"/>
              <a:pathLst>
                <a:path w="347" h="57" extrusionOk="0">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7732794" y="1868640"/>
              <a:ext cx="1095" cy="1387"/>
            </a:xfrm>
            <a:custGeom>
              <a:avLst/>
              <a:gdLst/>
              <a:ahLst/>
              <a:cxnLst/>
              <a:rect l="l" t="t" r="r" b="b"/>
              <a:pathLst>
                <a:path w="15" h="19" extrusionOk="0">
                  <a:moveTo>
                    <a:pt x="14" y="1"/>
                  </a:moveTo>
                  <a:lnTo>
                    <a:pt x="0" y="18"/>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7663273" y="1924360"/>
              <a:ext cx="2629" cy="584"/>
            </a:xfrm>
            <a:custGeom>
              <a:avLst/>
              <a:gdLst/>
              <a:ahLst/>
              <a:cxnLst/>
              <a:rect l="l" t="t" r="r" b="b"/>
              <a:pathLst>
                <a:path w="36" h="8" extrusionOk="0">
                  <a:moveTo>
                    <a:pt x="35" y="1"/>
                  </a:moveTo>
                  <a:lnTo>
                    <a:pt x="0" y="8"/>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7736372" y="1864331"/>
              <a:ext cx="1314" cy="1607"/>
            </a:xfrm>
            <a:custGeom>
              <a:avLst/>
              <a:gdLst/>
              <a:ahLst/>
              <a:cxnLst/>
              <a:rect l="l" t="t" r="r" b="b"/>
              <a:pathLst>
                <a:path w="18" h="22" extrusionOk="0">
                  <a:moveTo>
                    <a:pt x="18" y="0"/>
                  </a:moveTo>
                  <a:lnTo>
                    <a:pt x="0" y="2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p:cNvSpPr/>
            <p:nvPr/>
          </p:nvSpPr>
          <p:spPr>
            <a:xfrm>
              <a:off x="7749882" y="1850237"/>
              <a:ext cx="584" cy="584"/>
            </a:xfrm>
            <a:custGeom>
              <a:avLst/>
              <a:gdLst/>
              <a:ahLst/>
              <a:cxnLst/>
              <a:rect l="l" t="t" r="r" b="b"/>
              <a:pathLst>
                <a:path w="8" h="8" extrusionOk="0">
                  <a:moveTo>
                    <a:pt x="8" y="1"/>
                  </a:moveTo>
                  <a:lnTo>
                    <a:pt x="1" y="8"/>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7"/>
            <p:cNvSpPr/>
            <p:nvPr/>
          </p:nvSpPr>
          <p:spPr>
            <a:xfrm>
              <a:off x="7710813" y="1902378"/>
              <a:ext cx="803" cy="1607"/>
            </a:xfrm>
            <a:custGeom>
              <a:avLst/>
              <a:gdLst/>
              <a:ahLst/>
              <a:cxnLst/>
              <a:rect l="l" t="t" r="r" b="b"/>
              <a:pathLst>
                <a:path w="11" h="22" extrusionOk="0">
                  <a:moveTo>
                    <a:pt x="11" y="1"/>
                  </a:moveTo>
                  <a:cubicBezTo>
                    <a:pt x="7" y="8"/>
                    <a:pt x="4" y="15"/>
                    <a:pt x="0" y="22"/>
                  </a:cubicBezTo>
                  <a:cubicBezTo>
                    <a:pt x="4" y="15"/>
                    <a:pt x="7" y="8"/>
                    <a:pt x="1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7644067" y="1921804"/>
              <a:ext cx="18694" cy="3943"/>
            </a:xfrm>
            <a:custGeom>
              <a:avLst/>
              <a:gdLst/>
              <a:ahLst/>
              <a:cxnLst/>
              <a:rect l="l" t="t" r="r" b="b"/>
              <a:pathLst>
                <a:path w="256" h="54" extrusionOk="0">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7651734" y="1904423"/>
              <a:ext cx="365" cy="876"/>
            </a:xfrm>
            <a:custGeom>
              <a:avLst/>
              <a:gdLst/>
              <a:ahLst/>
              <a:cxnLst/>
              <a:rect l="l" t="t" r="r" b="b"/>
              <a:pathLst>
                <a:path w="5" h="12" extrusionOk="0">
                  <a:moveTo>
                    <a:pt x="1" y="11"/>
                  </a:moveTo>
                  <a:lnTo>
                    <a:pt x="4"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7651515" y="1905227"/>
              <a:ext cx="292" cy="292"/>
            </a:xfrm>
            <a:custGeom>
              <a:avLst/>
              <a:gdLst/>
              <a:ahLst/>
              <a:cxnLst/>
              <a:rect l="l" t="t" r="r" b="b"/>
              <a:pathLst>
                <a:path w="4" h="4" extrusionOk="0">
                  <a:moveTo>
                    <a:pt x="0" y="4"/>
                  </a:moveTo>
                  <a:lnTo>
                    <a:pt x="4"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7648156" y="1847462"/>
              <a:ext cx="7229" cy="47320"/>
            </a:xfrm>
            <a:custGeom>
              <a:avLst/>
              <a:gdLst/>
              <a:ahLst/>
              <a:cxnLst/>
              <a:rect l="l" t="t" r="r" b="b"/>
              <a:pathLst>
                <a:path w="99" h="648" extrusionOk="0">
                  <a:moveTo>
                    <a:pt x="1" y="1"/>
                  </a:moveTo>
                  <a:lnTo>
                    <a:pt x="1" y="1"/>
                  </a:lnTo>
                  <a:cubicBezTo>
                    <a:pt x="74" y="183"/>
                    <a:pt x="95" y="473"/>
                    <a:pt x="85" y="648"/>
                  </a:cubicBezTo>
                  <a:cubicBezTo>
                    <a:pt x="99" y="473"/>
                    <a:pt x="74" y="183"/>
                    <a:pt x="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7657138" y="1800432"/>
              <a:ext cx="73" cy="292"/>
            </a:xfrm>
            <a:custGeom>
              <a:avLst/>
              <a:gdLst/>
              <a:ahLst/>
              <a:cxnLst/>
              <a:rect l="l" t="t" r="r" b="b"/>
              <a:pathLst>
                <a:path w="1" h="4" extrusionOk="0">
                  <a:moveTo>
                    <a:pt x="0" y="4"/>
                  </a:moveTo>
                  <a:lnTo>
                    <a:pt x="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7658380" y="1797365"/>
              <a:ext cx="73" cy="292"/>
            </a:xfrm>
            <a:custGeom>
              <a:avLst/>
              <a:gdLst/>
              <a:ahLst/>
              <a:cxnLst/>
              <a:rect l="l" t="t" r="r" b="b"/>
              <a:pathLst>
                <a:path w="1" h="4" extrusionOk="0">
                  <a:moveTo>
                    <a:pt x="1" y="4"/>
                  </a:moveTo>
                  <a:lnTo>
                    <a:pt x="1"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7660936" y="1788090"/>
              <a:ext cx="584" cy="1387"/>
            </a:xfrm>
            <a:custGeom>
              <a:avLst/>
              <a:gdLst/>
              <a:ahLst/>
              <a:cxnLst/>
              <a:rect l="l" t="t" r="r" b="b"/>
              <a:pathLst>
                <a:path w="8" h="19" extrusionOk="0">
                  <a:moveTo>
                    <a:pt x="1" y="18"/>
                  </a:moveTo>
                  <a:lnTo>
                    <a:pt x="8"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7656627" y="1801454"/>
              <a:ext cx="73" cy="292"/>
            </a:xfrm>
            <a:custGeom>
              <a:avLst/>
              <a:gdLst/>
              <a:ahLst/>
              <a:cxnLst/>
              <a:rect l="l" t="t" r="r" b="b"/>
              <a:pathLst>
                <a:path w="1" h="4" extrusionOk="0">
                  <a:moveTo>
                    <a:pt x="0" y="4"/>
                  </a:moveTo>
                  <a:lnTo>
                    <a:pt x="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7651223" y="1905446"/>
              <a:ext cx="365" cy="584"/>
            </a:xfrm>
            <a:custGeom>
              <a:avLst/>
              <a:gdLst/>
              <a:ahLst/>
              <a:cxnLst/>
              <a:rect l="l" t="t" r="r" b="b"/>
              <a:pathLst>
                <a:path w="5" h="8" extrusionOk="0">
                  <a:moveTo>
                    <a:pt x="1" y="8"/>
                  </a:moveTo>
                  <a:lnTo>
                    <a:pt x="4"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7654802" y="1804522"/>
              <a:ext cx="73" cy="73"/>
            </a:xfrm>
            <a:custGeom>
              <a:avLst/>
              <a:gdLst/>
              <a:ahLst/>
              <a:cxnLst/>
              <a:rect l="l" t="t" r="r" b="b"/>
              <a:pathLst>
                <a:path w="1" h="1" extrusionOk="0">
                  <a:moveTo>
                    <a:pt x="1" y="0"/>
                  </a:moveTo>
                  <a:lnTo>
                    <a:pt x="1"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7658891" y="1795247"/>
              <a:ext cx="365" cy="584"/>
            </a:xfrm>
            <a:custGeom>
              <a:avLst/>
              <a:gdLst/>
              <a:ahLst/>
              <a:cxnLst/>
              <a:rect l="l" t="t" r="r" b="b"/>
              <a:pathLst>
                <a:path w="5" h="8" extrusionOk="0">
                  <a:moveTo>
                    <a:pt x="1" y="8"/>
                  </a:moveTo>
                  <a:lnTo>
                    <a:pt x="4"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7648959" y="1909316"/>
              <a:ext cx="292" cy="584"/>
            </a:xfrm>
            <a:custGeom>
              <a:avLst/>
              <a:gdLst/>
              <a:ahLst/>
              <a:cxnLst/>
              <a:rect l="l" t="t" r="r" b="b"/>
              <a:pathLst>
                <a:path w="4" h="8" extrusionOk="0">
                  <a:moveTo>
                    <a:pt x="0" y="7"/>
                  </a:moveTo>
                  <a:lnTo>
                    <a:pt x="4"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7651004" y="1906249"/>
              <a:ext cx="292" cy="292"/>
            </a:xfrm>
            <a:custGeom>
              <a:avLst/>
              <a:gdLst/>
              <a:ahLst/>
              <a:cxnLst/>
              <a:rect l="l" t="t" r="r" b="b"/>
              <a:pathLst>
                <a:path w="4" h="4" extrusionOk="0">
                  <a:moveTo>
                    <a:pt x="0" y="4"/>
                  </a:moveTo>
                  <a:lnTo>
                    <a:pt x="4"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7649471" y="1908294"/>
              <a:ext cx="584" cy="584"/>
            </a:xfrm>
            <a:custGeom>
              <a:avLst/>
              <a:gdLst/>
              <a:ahLst/>
              <a:cxnLst/>
              <a:rect l="l" t="t" r="r" b="b"/>
              <a:pathLst>
                <a:path w="8" h="8" extrusionOk="0">
                  <a:moveTo>
                    <a:pt x="0" y="7"/>
                  </a:moveTo>
                  <a:lnTo>
                    <a:pt x="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7654582" y="1805033"/>
              <a:ext cx="73" cy="73"/>
            </a:xfrm>
            <a:custGeom>
              <a:avLst/>
              <a:gdLst/>
              <a:ahLst/>
              <a:cxnLst/>
              <a:rect l="l" t="t" r="r" b="b"/>
              <a:pathLst>
                <a:path w="1" h="1" extrusionOk="0">
                  <a:moveTo>
                    <a:pt x="0" y="0"/>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7650201" y="1907490"/>
              <a:ext cx="365" cy="584"/>
            </a:xfrm>
            <a:custGeom>
              <a:avLst/>
              <a:gdLst/>
              <a:ahLst/>
              <a:cxnLst/>
              <a:rect l="l" t="t" r="r" b="b"/>
              <a:pathLst>
                <a:path w="5" h="8" extrusionOk="0">
                  <a:moveTo>
                    <a:pt x="1" y="8"/>
                  </a:moveTo>
                  <a:lnTo>
                    <a:pt x="4"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7653268" y="1894711"/>
              <a:ext cx="876" cy="5988"/>
            </a:xfrm>
            <a:custGeom>
              <a:avLst/>
              <a:gdLst/>
              <a:ahLst/>
              <a:cxnLst/>
              <a:rect l="l" t="t" r="r" b="b"/>
              <a:pathLst>
                <a:path w="12" h="82" extrusionOk="0">
                  <a:moveTo>
                    <a:pt x="1" y="81"/>
                  </a:moveTo>
                  <a:cubicBezTo>
                    <a:pt x="4" y="53"/>
                    <a:pt x="11" y="29"/>
                    <a:pt x="11" y="1"/>
                  </a:cubicBezTo>
                  <a:cubicBezTo>
                    <a:pt x="11" y="29"/>
                    <a:pt x="4" y="53"/>
                    <a:pt x="1" y="8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7660205" y="1790939"/>
              <a:ext cx="584" cy="1095"/>
            </a:xfrm>
            <a:custGeom>
              <a:avLst/>
              <a:gdLst/>
              <a:ahLst/>
              <a:cxnLst/>
              <a:rect l="l" t="t" r="r" b="b"/>
              <a:pathLst>
                <a:path w="8" h="15" extrusionOk="0">
                  <a:moveTo>
                    <a:pt x="0" y="14"/>
                  </a:moveTo>
                  <a:lnTo>
                    <a:pt x="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7"/>
            <p:cNvSpPr/>
            <p:nvPr/>
          </p:nvSpPr>
          <p:spPr>
            <a:xfrm>
              <a:off x="7656116" y="1802477"/>
              <a:ext cx="73" cy="292"/>
            </a:xfrm>
            <a:custGeom>
              <a:avLst/>
              <a:gdLst/>
              <a:ahLst/>
              <a:cxnLst/>
              <a:rect l="l" t="t" r="r" b="b"/>
              <a:pathLst>
                <a:path w="1" h="4" extrusionOk="0">
                  <a:moveTo>
                    <a:pt x="0" y="4"/>
                  </a:moveTo>
                  <a:lnTo>
                    <a:pt x="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7"/>
            <p:cNvSpPr/>
            <p:nvPr/>
          </p:nvSpPr>
          <p:spPr>
            <a:xfrm>
              <a:off x="7647134" y="1912602"/>
              <a:ext cx="73" cy="73"/>
            </a:xfrm>
            <a:custGeom>
              <a:avLst/>
              <a:gdLst/>
              <a:ahLst/>
              <a:cxnLst/>
              <a:rect l="l" t="t" r="r" b="b"/>
              <a:pathLst>
                <a:path w="1" h="1" extrusionOk="0">
                  <a:moveTo>
                    <a:pt x="1" y="1"/>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7"/>
            <p:cNvSpPr/>
            <p:nvPr/>
          </p:nvSpPr>
          <p:spPr>
            <a:xfrm>
              <a:off x="7659694" y="1793202"/>
              <a:ext cx="292" cy="876"/>
            </a:xfrm>
            <a:custGeom>
              <a:avLst/>
              <a:gdLst/>
              <a:ahLst/>
              <a:cxnLst/>
              <a:rect l="l" t="t" r="r" b="b"/>
              <a:pathLst>
                <a:path w="4" h="12" extrusionOk="0">
                  <a:moveTo>
                    <a:pt x="0" y="11"/>
                  </a:moveTo>
                  <a:lnTo>
                    <a:pt x="4"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7"/>
            <p:cNvSpPr/>
            <p:nvPr/>
          </p:nvSpPr>
          <p:spPr>
            <a:xfrm>
              <a:off x="7650493" y="1906760"/>
              <a:ext cx="584" cy="584"/>
            </a:xfrm>
            <a:custGeom>
              <a:avLst/>
              <a:gdLst/>
              <a:ahLst/>
              <a:cxnLst/>
              <a:rect l="l" t="t" r="r" b="b"/>
              <a:pathLst>
                <a:path w="8" h="8" extrusionOk="0">
                  <a:moveTo>
                    <a:pt x="0" y="7"/>
                  </a:moveTo>
                  <a:lnTo>
                    <a:pt x="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7"/>
            <p:cNvSpPr/>
            <p:nvPr/>
          </p:nvSpPr>
          <p:spPr>
            <a:xfrm>
              <a:off x="7654290" y="1805252"/>
              <a:ext cx="73" cy="73"/>
            </a:xfrm>
            <a:custGeom>
              <a:avLst/>
              <a:gdLst/>
              <a:ahLst/>
              <a:cxnLst/>
              <a:rect l="l" t="t" r="r" b="b"/>
              <a:pathLst>
                <a:path w="1" h="1" extrusionOk="0">
                  <a:moveTo>
                    <a:pt x="1" y="1"/>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7"/>
            <p:cNvSpPr/>
            <p:nvPr/>
          </p:nvSpPr>
          <p:spPr>
            <a:xfrm>
              <a:off x="7655605" y="1803207"/>
              <a:ext cx="73" cy="365"/>
            </a:xfrm>
            <a:custGeom>
              <a:avLst/>
              <a:gdLst/>
              <a:ahLst/>
              <a:cxnLst/>
              <a:rect l="l" t="t" r="r" b="b"/>
              <a:pathLst>
                <a:path w="1" h="5" extrusionOk="0">
                  <a:moveTo>
                    <a:pt x="0" y="4"/>
                  </a:moveTo>
                  <a:lnTo>
                    <a:pt x="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7"/>
            <p:cNvSpPr/>
            <p:nvPr/>
          </p:nvSpPr>
          <p:spPr>
            <a:xfrm>
              <a:off x="7648156" y="1910850"/>
              <a:ext cx="73" cy="292"/>
            </a:xfrm>
            <a:custGeom>
              <a:avLst/>
              <a:gdLst/>
              <a:ahLst/>
              <a:cxnLst/>
              <a:rect l="l" t="t" r="r" b="b"/>
              <a:pathLst>
                <a:path w="1" h="4" extrusionOk="0">
                  <a:moveTo>
                    <a:pt x="1" y="4"/>
                  </a:moveTo>
                  <a:lnTo>
                    <a:pt x="1"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7"/>
            <p:cNvSpPr/>
            <p:nvPr/>
          </p:nvSpPr>
          <p:spPr>
            <a:xfrm>
              <a:off x="7655094" y="1803718"/>
              <a:ext cx="73" cy="365"/>
            </a:xfrm>
            <a:custGeom>
              <a:avLst/>
              <a:gdLst/>
              <a:ahLst/>
              <a:cxnLst/>
              <a:rect l="l" t="t" r="r" b="b"/>
              <a:pathLst>
                <a:path w="1" h="5" extrusionOk="0">
                  <a:moveTo>
                    <a:pt x="0" y="4"/>
                  </a:moveTo>
                  <a:lnTo>
                    <a:pt x="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7"/>
            <p:cNvSpPr/>
            <p:nvPr/>
          </p:nvSpPr>
          <p:spPr>
            <a:xfrm>
              <a:off x="7376644" y="4286214"/>
              <a:ext cx="47904" cy="38265"/>
            </a:xfrm>
            <a:custGeom>
              <a:avLst/>
              <a:gdLst/>
              <a:ahLst/>
              <a:cxnLst/>
              <a:rect l="l" t="t" r="r" b="b"/>
              <a:pathLst>
                <a:path w="656" h="524" extrusionOk="0">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7"/>
            <p:cNvSpPr/>
            <p:nvPr/>
          </p:nvSpPr>
          <p:spPr>
            <a:xfrm>
              <a:off x="7433897" y="4298044"/>
              <a:ext cx="58420" cy="29794"/>
            </a:xfrm>
            <a:custGeom>
              <a:avLst/>
              <a:gdLst/>
              <a:ahLst/>
              <a:cxnLst/>
              <a:rect l="l" t="t" r="r" b="b"/>
              <a:pathLst>
                <a:path w="800" h="408" extrusionOk="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7"/>
            <p:cNvSpPr/>
            <p:nvPr/>
          </p:nvSpPr>
          <p:spPr>
            <a:xfrm>
              <a:off x="6568023" y="1963502"/>
              <a:ext cx="221485" cy="246532"/>
            </a:xfrm>
            <a:custGeom>
              <a:avLst/>
              <a:gdLst/>
              <a:ahLst/>
              <a:cxnLst/>
              <a:rect l="l" t="t" r="r" b="b"/>
              <a:pathLst>
                <a:path w="3033" h="3376" extrusionOk="0">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7"/>
            <p:cNvSpPr/>
            <p:nvPr/>
          </p:nvSpPr>
          <p:spPr>
            <a:xfrm>
              <a:off x="6691730" y="1985776"/>
              <a:ext cx="876" cy="73"/>
            </a:xfrm>
            <a:custGeom>
              <a:avLst/>
              <a:gdLst/>
              <a:ahLst/>
              <a:cxnLst/>
              <a:rect l="l" t="t" r="r" b="b"/>
              <a:pathLst>
                <a:path w="12" h="1" extrusionOk="0">
                  <a:moveTo>
                    <a:pt x="1" y="0"/>
                  </a:moveTo>
                  <a:lnTo>
                    <a:pt x="11"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7"/>
            <p:cNvSpPr/>
            <p:nvPr/>
          </p:nvSpPr>
          <p:spPr>
            <a:xfrm>
              <a:off x="6680265" y="1981686"/>
              <a:ext cx="803" cy="584"/>
            </a:xfrm>
            <a:custGeom>
              <a:avLst/>
              <a:gdLst/>
              <a:ahLst/>
              <a:cxnLst/>
              <a:rect l="l" t="t" r="r" b="b"/>
              <a:pathLst>
                <a:path w="11" h="8" extrusionOk="0">
                  <a:moveTo>
                    <a:pt x="0" y="0"/>
                  </a:moveTo>
                  <a:lnTo>
                    <a:pt x="11" y="7"/>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7"/>
            <p:cNvSpPr/>
            <p:nvPr/>
          </p:nvSpPr>
          <p:spPr>
            <a:xfrm>
              <a:off x="6751612" y="2003668"/>
              <a:ext cx="1314" cy="1314"/>
            </a:xfrm>
            <a:custGeom>
              <a:avLst/>
              <a:gdLst/>
              <a:ahLst/>
              <a:cxnLst/>
              <a:rect l="l" t="t" r="r" b="b"/>
              <a:pathLst>
                <a:path w="18" h="18" extrusionOk="0">
                  <a:moveTo>
                    <a:pt x="0" y="18"/>
                  </a:moveTo>
                  <a:cubicBezTo>
                    <a:pt x="7" y="11"/>
                    <a:pt x="11" y="7"/>
                    <a:pt x="18" y="0"/>
                  </a:cubicBezTo>
                  <a:cubicBezTo>
                    <a:pt x="11" y="7"/>
                    <a:pt x="7" y="11"/>
                    <a:pt x="0" y="18"/>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p:cNvSpPr/>
            <p:nvPr/>
          </p:nvSpPr>
          <p:spPr>
            <a:xfrm>
              <a:off x="6683551" y="1983220"/>
              <a:ext cx="1095" cy="292"/>
            </a:xfrm>
            <a:custGeom>
              <a:avLst/>
              <a:gdLst/>
              <a:ahLst/>
              <a:cxnLst/>
              <a:rect l="l" t="t" r="r" b="b"/>
              <a:pathLst>
                <a:path w="15" h="4" extrusionOk="0">
                  <a:moveTo>
                    <a:pt x="1" y="0"/>
                  </a:moveTo>
                  <a:lnTo>
                    <a:pt x="15" y="4"/>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p:cNvSpPr/>
            <p:nvPr/>
          </p:nvSpPr>
          <p:spPr>
            <a:xfrm>
              <a:off x="6689174" y="1985265"/>
              <a:ext cx="1095" cy="292"/>
            </a:xfrm>
            <a:custGeom>
              <a:avLst/>
              <a:gdLst/>
              <a:ahLst/>
              <a:cxnLst/>
              <a:rect l="l" t="t" r="r" b="b"/>
              <a:pathLst>
                <a:path w="15" h="4" extrusionOk="0">
                  <a:moveTo>
                    <a:pt x="1" y="0"/>
                  </a:moveTo>
                  <a:lnTo>
                    <a:pt x="15" y="4"/>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p:cNvSpPr/>
            <p:nvPr/>
          </p:nvSpPr>
          <p:spPr>
            <a:xfrm>
              <a:off x="6686399" y="1984461"/>
              <a:ext cx="1095" cy="365"/>
            </a:xfrm>
            <a:custGeom>
              <a:avLst/>
              <a:gdLst/>
              <a:ahLst/>
              <a:cxnLst/>
              <a:rect l="l" t="t" r="r" b="b"/>
              <a:pathLst>
                <a:path w="15" h="5" extrusionOk="0">
                  <a:moveTo>
                    <a:pt x="0" y="1"/>
                  </a:moveTo>
                  <a:lnTo>
                    <a:pt x="14" y="4"/>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6763880" y="2013088"/>
              <a:ext cx="803" cy="876"/>
            </a:xfrm>
            <a:custGeom>
              <a:avLst/>
              <a:gdLst/>
              <a:ahLst/>
              <a:cxnLst/>
              <a:rect l="l" t="t" r="r" b="b"/>
              <a:pathLst>
                <a:path w="11" h="12" extrusionOk="0">
                  <a:moveTo>
                    <a:pt x="0" y="1"/>
                  </a:moveTo>
                  <a:lnTo>
                    <a:pt x="11" y="1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a:off x="6765925" y="2015425"/>
              <a:ext cx="8982" cy="9785"/>
            </a:xfrm>
            <a:custGeom>
              <a:avLst/>
              <a:gdLst/>
              <a:ahLst/>
              <a:cxnLst/>
              <a:rect l="l" t="t" r="r" b="b"/>
              <a:pathLst>
                <a:path w="123" h="134" extrusionOk="0">
                  <a:moveTo>
                    <a:pt x="0" y="1"/>
                  </a:moveTo>
                  <a:lnTo>
                    <a:pt x="0" y="1"/>
                  </a:lnTo>
                  <a:cubicBezTo>
                    <a:pt x="49" y="49"/>
                    <a:pt x="91" y="98"/>
                    <a:pt x="116" y="130"/>
                  </a:cubicBezTo>
                  <a:lnTo>
                    <a:pt x="123" y="133"/>
                  </a:lnTo>
                  <a:cubicBezTo>
                    <a:pt x="98" y="105"/>
                    <a:pt x="53" y="53"/>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6661570" y="1971462"/>
              <a:ext cx="1095" cy="584"/>
            </a:xfrm>
            <a:custGeom>
              <a:avLst/>
              <a:gdLst/>
              <a:ahLst/>
              <a:cxnLst/>
              <a:rect l="l" t="t" r="r" b="b"/>
              <a:pathLst>
                <a:path w="15" h="8" extrusionOk="0">
                  <a:moveTo>
                    <a:pt x="1" y="0"/>
                  </a:moveTo>
                  <a:lnTo>
                    <a:pt x="15" y="7"/>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a:off x="6653683" y="1966058"/>
              <a:ext cx="1314" cy="876"/>
            </a:xfrm>
            <a:custGeom>
              <a:avLst/>
              <a:gdLst/>
              <a:ahLst/>
              <a:cxnLst/>
              <a:rect l="l" t="t" r="r" b="b"/>
              <a:pathLst>
                <a:path w="18" h="12" extrusionOk="0">
                  <a:moveTo>
                    <a:pt x="0" y="1"/>
                  </a:moveTo>
                  <a:lnTo>
                    <a:pt x="18" y="1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7"/>
            <p:cNvSpPr/>
            <p:nvPr/>
          </p:nvSpPr>
          <p:spPr>
            <a:xfrm>
              <a:off x="6657481" y="1968614"/>
              <a:ext cx="876" cy="584"/>
            </a:xfrm>
            <a:custGeom>
              <a:avLst/>
              <a:gdLst/>
              <a:ahLst/>
              <a:cxnLst/>
              <a:rect l="l" t="t" r="r" b="b"/>
              <a:pathLst>
                <a:path w="12" h="8" extrusionOk="0">
                  <a:moveTo>
                    <a:pt x="1" y="1"/>
                  </a:moveTo>
                  <a:lnTo>
                    <a:pt x="11" y="8"/>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6759279" y="2008779"/>
              <a:ext cx="2337" cy="2118"/>
            </a:xfrm>
            <a:custGeom>
              <a:avLst/>
              <a:gdLst/>
              <a:ahLst/>
              <a:cxnLst/>
              <a:rect l="l" t="t" r="r" b="b"/>
              <a:pathLst>
                <a:path w="32" h="29" extrusionOk="0">
                  <a:moveTo>
                    <a:pt x="0" y="0"/>
                  </a:moveTo>
                  <a:lnTo>
                    <a:pt x="32" y="28"/>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p:nvPr/>
          </p:nvSpPr>
          <p:spPr>
            <a:xfrm>
              <a:off x="6668727" y="1975552"/>
              <a:ext cx="1387" cy="1095"/>
            </a:xfrm>
            <a:custGeom>
              <a:avLst/>
              <a:gdLst/>
              <a:ahLst/>
              <a:cxnLst/>
              <a:rect l="l" t="t" r="r" b="b"/>
              <a:pathLst>
                <a:path w="19" h="15" extrusionOk="0">
                  <a:moveTo>
                    <a:pt x="1" y="0"/>
                  </a:moveTo>
                  <a:lnTo>
                    <a:pt x="18" y="14"/>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7"/>
            <p:cNvSpPr/>
            <p:nvPr/>
          </p:nvSpPr>
          <p:spPr>
            <a:xfrm>
              <a:off x="6650324" y="1963795"/>
              <a:ext cx="1387" cy="1095"/>
            </a:xfrm>
            <a:custGeom>
              <a:avLst/>
              <a:gdLst/>
              <a:ahLst/>
              <a:cxnLst/>
              <a:rect l="l" t="t" r="r" b="b"/>
              <a:pathLst>
                <a:path w="19" h="15" extrusionOk="0">
                  <a:moveTo>
                    <a:pt x="1" y="0"/>
                  </a:moveTo>
                  <a:lnTo>
                    <a:pt x="18" y="14"/>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7"/>
            <p:cNvSpPr/>
            <p:nvPr/>
          </p:nvSpPr>
          <p:spPr>
            <a:xfrm>
              <a:off x="6665148" y="1973507"/>
              <a:ext cx="1387" cy="803"/>
            </a:xfrm>
            <a:custGeom>
              <a:avLst/>
              <a:gdLst/>
              <a:ahLst/>
              <a:cxnLst/>
              <a:rect l="l" t="t" r="r" b="b"/>
              <a:pathLst>
                <a:path w="19" h="11" extrusionOk="0">
                  <a:moveTo>
                    <a:pt x="1" y="0"/>
                  </a:moveTo>
                  <a:lnTo>
                    <a:pt x="18" y="1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7"/>
            <p:cNvSpPr/>
            <p:nvPr/>
          </p:nvSpPr>
          <p:spPr>
            <a:xfrm>
              <a:off x="6672305" y="1977597"/>
              <a:ext cx="1387" cy="803"/>
            </a:xfrm>
            <a:custGeom>
              <a:avLst/>
              <a:gdLst/>
              <a:ahLst/>
              <a:cxnLst/>
              <a:rect l="l" t="t" r="r" b="b"/>
              <a:pathLst>
                <a:path w="19" h="11" extrusionOk="0">
                  <a:moveTo>
                    <a:pt x="1" y="0"/>
                  </a:moveTo>
                  <a:lnTo>
                    <a:pt x="18" y="1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7"/>
            <p:cNvSpPr/>
            <p:nvPr/>
          </p:nvSpPr>
          <p:spPr>
            <a:xfrm>
              <a:off x="6675883" y="1979642"/>
              <a:ext cx="1095" cy="584"/>
            </a:xfrm>
            <a:custGeom>
              <a:avLst/>
              <a:gdLst/>
              <a:ahLst/>
              <a:cxnLst/>
              <a:rect l="l" t="t" r="r" b="b"/>
              <a:pathLst>
                <a:path w="15" h="8" extrusionOk="0">
                  <a:moveTo>
                    <a:pt x="1" y="0"/>
                  </a:moveTo>
                  <a:lnTo>
                    <a:pt x="15" y="7"/>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7"/>
            <p:cNvSpPr/>
            <p:nvPr/>
          </p:nvSpPr>
          <p:spPr>
            <a:xfrm>
              <a:off x="6626591" y="2196387"/>
              <a:ext cx="1607" cy="2118"/>
            </a:xfrm>
            <a:custGeom>
              <a:avLst/>
              <a:gdLst/>
              <a:ahLst/>
              <a:cxnLst/>
              <a:rect l="l" t="t" r="r" b="b"/>
              <a:pathLst>
                <a:path w="22" h="29" extrusionOk="0">
                  <a:moveTo>
                    <a:pt x="0" y="1"/>
                  </a:moveTo>
                  <a:lnTo>
                    <a:pt x="0" y="1"/>
                  </a:lnTo>
                  <a:cubicBezTo>
                    <a:pt x="7" y="11"/>
                    <a:pt x="14" y="18"/>
                    <a:pt x="21" y="29"/>
                  </a:cubicBezTo>
                  <a:cubicBezTo>
                    <a:pt x="14" y="18"/>
                    <a:pt x="7" y="8"/>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7"/>
            <p:cNvSpPr/>
            <p:nvPr/>
          </p:nvSpPr>
          <p:spPr>
            <a:xfrm>
              <a:off x="6774834" y="2025138"/>
              <a:ext cx="3943" cy="4381"/>
            </a:xfrm>
            <a:custGeom>
              <a:avLst/>
              <a:gdLst/>
              <a:ahLst/>
              <a:cxnLst/>
              <a:rect l="l" t="t" r="r" b="b"/>
              <a:pathLst>
                <a:path w="54" h="60" extrusionOk="0">
                  <a:moveTo>
                    <a:pt x="1" y="0"/>
                  </a:moveTo>
                  <a:lnTo>
                    <a:pt x="25" y="28"/>
                  </a:lnTo>
                  <a:lnTo>
                    <a:pt x="53" y="60"/>
                  </a:lnTo>
                  <a:lnTo>
                    <a:pt x="15" y="14"/>
                  </a:lnTo>
                  <a:lnTo>
                    <a:pt x="1"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7"/>
            <p:cNvSpPr/>
            <p:nvPr/>
          </p:nvSpPr>
          <p:spPr>
            <a:xfrm>
              <a:off x="6608188" y="2190764"/>
              <a:ext cx="2848" cy="584"/>
            </a:xfrm>
            <a:custGeom>
              <a:avLst/>
              <a:gdLst/>
              <a:ahLst/>
              <a:cxnLst/>
              <a:rect l="l" t="t" r="r" b="b"/>
              <a:pathLst>
                <a:path w="39" h="8" extrusionOk="0">
                  <a:moveTo>
                    <a:pt x="39" y="1"/>
                  </a:moveTo>
                  <a:lnTo>
                    <a:pt x="0" y="8"/>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7"/>
            <p:cNvSpPr/>
            <p:nvPr/>
          </p:nvSpPr>
          <p:spPr>
            <a:xfrm>
              <a:off x="6623231" y="2193320"/>
              <a:ext cx="1387" cy="1095"/>
            </a:xfrm>
            <a:custGeom>
              <a:avLst/>
              <a:gdLst/>
              <a:ahLst/>
              <a:cxnLst/>
              <a:rect l="l" t="t" r="r" b="b"/>
              <a:pathLst>
                <a:path w="19" h="15" extrusionOk="0">
                  <a:moveTo>
                    <a:pt x="18" y="15"/>
                  </a:moveTo>
                  <a:lnTo>
                    <a:pt x="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7"/>
            <p:cNvSpPr/>
            <p:nvPr/>
          </p:nvSpPr>
          <p:spPr>
            <a:xfrm>
              <a:off x="6788928" y="2045804"/>
              <a:ext cx="292" cy="365"/>
            </a:xfrm>
            <a:custGeom>
              <a:avLst/>
              <a:gdLst/>
              <a:ahLst/>
              <a:cxnLst/>
              <a:rect l="l" t="t" r="r" b="b"/>
              <a:pathLst>
                <a:path w="4" h="5" extrusionOk="0">
                  <a:moveTo>
                    <a:pt x="4" y="1"/>
                  </a:moveTo>
                  <a:lnTo>
                    <a:pt x="0" y="4"/>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7"/>
            <p:cNvSpPr/>
            <p:nvPr/>
          </p:nvSpPr>
          <p:spPr>
            <a:xfrm>
              <a:off x="6628124" y="2198432"/>
              <a:ext cx="8252" cy="9785"/>
            </a:xfrm>
            <a:custGeom>
              <a:avLst/>
              <a:gdLst/>
              <a:ahLst/>
              <a:cxnLst/>
              <a:rect l="l" t="t" r="r" b="b"/>
              <a:pathLst>
                <a:path w="113" h="134" extrusionOk="0">
                  <a:moveTo>
                    <a:pt x="0" y="1"/>
                  </a:moveTo>
                  <a:lnTo>
                    <a:pt x="0" y="1"/>
                  </a:lnTo>
                  <a:cubicBezTo>
                    <a:pt x="35" y="50"/>
                    <a:pt x="70" y="92"/>
                    <a:pt x="112" y="134"/>
                  </a:cubicBezTo>
                  <a:cubicBezTo>
                    <a:pt x="70" y="92"/>
                    <a:pt x="35" y="46"/>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7"/>
            <p:cNvSpPr/>
            <p:nvPr/>
          </p:nvSpPr>
          <p:spPr>
            <a:xfrm>
              <a:off x="6787614" y="2047630"/>
              <a:ext cx="365" cy="292"/>
            </a:xfrm>
            <a:custGeom>
              <a:avLst/>
              <a:gdLst/>
              <a:ahLst/>
              <a:cxnLst/>
              <a:rect l="l" t="t" r="r" b="b"/>
              <a:pathLst>
                <a:path w="5" h="4" extrusionOk="0">
                  <a:moveTo>
                    <a:pt x="4" y="0"/>
                  </a:moveTo>
                  <a:lnTo>
                    <a:pt x="1" y="4"/>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7"/>
            <p:cNvSpPr/>
            <p:nvPr/>
          </p:nvSpPr>
          <p:spPr>
            <a:xfrm>
              <a:off x="6788417" y="2046608"/>
              <a:ext cx="292" cy="584"/>
            </a:xfrm>
            <a:custGeom>
              <a:avLst/>
              <a:gdLst/>
              <a:ahLst/>
              <a:cxnLst/>
              <a:rect l="l" t="t" r="r" b="b"/>
              <a:pathLst>
                <a:path w="4" h="8" extrusionOk="0">
                  <a:moveTo>
                    <a:pt x="4" y="0"/>
                  </a:moveTo>
                  <a:lnTo>
                    <a:pt x="0" y="7"/>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7"/>
            <p:cNvSpPr/>
            <p:nvPr/>
          </p:nvSpPr>
          <p:spPr>
            <a:xfrm>
              <a:off x="6781479" y="2033025"/>
              <a:ext cx="7814" cy="12341"/>
            </a:xfrm>
            <a:custGeom>
              <a:avLst/>
              <a:gdLst/>
              <a:ahLst/>
              <a:cxnLst/>
              <a:rect l="l" t="t" r="r" b="b"/>
              <a:pathLst>
                <a:path w="107" h="169" extrusionOk="0">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7"/>
            <p:cNvSpPr/>
            <p:nvPr/>
          </p:nvSpPr>
          <p:spPr>
            <a:xfrm>
              <a:off x="6621479" y="2192078"/>
              <a:ext cx="1607" cy="1095"/>
            </a:xfrm>
            <a:custGeom>
              <a:avLst/>
              <a:gdLst/>
              <a:ahLst/>
              <a:cxnLst/>
              <a:rect l="l" t="t" r="r" b="b"/>
              <a:pathLst>
                <a:path w="22" h="15" extrusionOk="0">
                  <a:moveTo>
                    <a:pt x="21" y="14"/>
                  </a:moveTo>
                  <a:cubicBezTo>
                    <a:pt x="14" y="7"/>
                    <a:pt x="7" y="4"/>
                    <a:pt x="0" y="0"/>
                  </a:cubicBezTo>
                  <a:cubicBezTo>
                    <a:pt x="7" y="4"/>
                    <a:pt x="14" y="7"/>
                    <a:pt x="21" y="14"/>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7"/>
            <p:cNvSpPr/>
            <p:nvPr/>
          </p:nvSpPr>
          <p:spPr>
            <a:xfrm>
              <a:off x="6618119" y="2191056"/>
              <a:ext cx="1095" cy="292"/>
            </a:xfrm>
            <a:custGeom>
              <a:avLst/>
              <a:gdLst/>
              <a:ahLst/>
              <a:cxnLst/>
              <a:rect l="l" t="t" r="r" b="b"/>
              <a:pathLst>
                <a:path w="15" h="4" extrusionOk="0">
                  <a:moveTo>
                    <a:pt x="15" y="4"/>
                  </a:moveTo>
                  <a:lnTo>
                    <a:pt x="1"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7"/>
            <p:cNvSpPr/>
            <p:nvPr/>
          </p:nvSpPr>
          <p:spPr>
            <a:xfrm>
              <a:off x="6625057" y="2194634"/>
              <a:ext cx="1095" cy="1314"/>
            </a:xfrm>
            <a:custGeom>
              <a:avLst/>
              <a:gdLst/>
              <a:ahLst/>
              <a:cxnLst/>
              <a:rect l="l" t="t" r="r" b="b"/>
              <a:pathLst>
                <a:path w="15" h="18" extrusionOk="0">
                  <a:moveTo>
                    <a:pt x="0" y="0"/>
                  </a:moveTo>
                  <a:lnTo>
                    <a:pt x="14" y="18"/>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7"/>
            <p:cNvSpPr/>
            <p:nvPr/>
          </p:nvSpPr>
          <p:spPr>
            <a:xfrm>
              <a:off x="6611255" y="2190545"/>
              <a:ext cx="3359" cy="292"/>
            </a:xfrm>
            <a:custGeom>
              <a:avLst/>
              <a:gdLst/>
              <a:ahLst/>
              <a:cxnLst/>
              <a:rect l="l" t="t" r="r" b="b"/>
              <a:pathLst>
                <a:path w="46" h="4" extrusionOk="0">
                  <a:moveTo>
                    <a:pt x="46" y="0"/>
                  </a:moveTo>
                  <a:cubicBezTo>
                    <a:pt x="28" y="0"/>
                    <a:pt x="14" y="0"/>
                    <a:pt x="0" y="4"/>
                  </a:cubicBezTo>
                  <a:cubicBezTo>
                    <a:pt x="14" y="0"/>
                    <a:pt x="28" y="0"/>
                    <a:pt x="4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7"/>
            <p:cNvSpPr/>
            <p:nvPr/>
          </p:nvSpPr>
          <p:spPr>
            <a:xfrm>
              <a:off x="6616367" y="2190545"/>
              <a:ext cx="1314" cy="292"/>
            </a:xfrm>
            <a:custGeom>
              <a:avLst/>
              <a:gdLst/>
              <a:ahLst/>
              <a:cxnLst/>
              <a:rect l="l" t="t" r="r" b="b"/>
              <a:pathLst>
                <a:path w="18" h="4" extrusionOk="0">
                  <a:moveTo>
                    <a:pt x="18" y="4"/>
                  </a:moveTo>
                  <a:lnTo>
                    <a:pt x="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7"/>
            <p:cNvSpPr/>
            <p:nvPr/>
          </p:nvSpPr>
          <p:spPr>
            <a:xfrm>
              <a:off x="6619945" y="2191567"/>
              <a:ext cx="1095" cy="292"/>
            </a:xfrm>
            <a:custGeom>
              <a:avLst/>
              <a:gdLst/>
              <a:ahLst/>
              <a:cxnLst/>
              <a:rect l="l" t="t" r="r" b="b"/>
              <a:pathLst>
                <a:path w="15" h="4" extrusionOk="0">
                  <a:moveTo>
                    <a:pt x="14" y="4"/>
                  </a:moveTo>
                  <a:lnTo>
                    <a:pt x="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7"/>
            <p:cNvSpPr/>
            <p:nvPr/>
          </p:nvSpPr>
          <p:spPr>
            <a:xfrm>
              <a:off x="6614833" y="2190545"/>
              <a:ext cx="1095" cy="73"/>
            </a:xfrm>
            <a:custGeom>
              <a:avLst/>
              <a:gdLst/>
              <a:ahLst/>
              <a:cxnLst/>
              <a:rect l="l" t="t" r="r" b="b"/>
              <a:pathLst>
                <a:path w="15" h="1" extrusionOk="0">
                  <a:moveTo>
                    <a:pt x="0" y="0"/>
                  </a:moveTo>
                  <a:lnTo>
                    <a:pt x="14"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7"/>
            <p:cNvSpPr/>
            <p:nvPr/>
          </p:nvSpPr>
          <p:spPr>
            <a:xfrm>
              <a:off x="6779216" y="2030250"/>
              <a:ext cx="1826" cy="1826"/>
            </a:xfrm>
            <a:custGeom>
              <a:avLst/>
              <a:gdLst/>
              <a:ahLst/>
              <a:cxnLst/>
              <a:rect l="l" t="t" r="r" b="b"/>
              <a:pathLst>
                <a:path w="25" h="25" extrusionOk="0">
                  <a:moveTo>
                    <a:pt x="0" y="0"/>
                  </a:moveTo>
                  <a:lnTo>
                    <a:pt x="25" y="25"/>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7"/>
            <p:cNvSpPr/>
            <p:nvPr/>
          </p:nvSpPr>
          <p:spPr>
            <a:xfrm>
              <a:off x="6774323" y="2024846"/>
              <a:ext cx="1607" cy="1607"/>
            </a:xfrm>
            <a:custGeom>
              <a:avLst/>
              <a:gdLst/>
              <a:ahLst/>
              <a:cxnLst/>
              <a:rect l="l" t="t" r="r" b="b"/>
              <a:pathLst>
                <a:path w="22" h="22" extrusionOk="0">
                  <a:moveTo>
                    <a:pt x="8" y="4"/>
                  </a:moveTo>
                  <a:lnTo>
                    <a:pt x="1" y="1"/>
                  </a:lnTo>
                  <a:lnTo>
                    <a:pt x="8" y="4"/>
                  </a:lnTo>
                  <a:lnTo>
                    <a:pt x="22" y="22"/>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5"/>
          <p:cNvSpPr txBox="1">
            <a:spLocks noGrp="1"/>
          </p:cNvSpPr>
          <p:nvPr>
            <p:ph type="title"/>
          </p:nvPr>
        </p:nvSpPr>
        <p:spPr>
          <a:xfrm>
            <a:off x="1142125" y="177900"/>
            <a:ext cx="3343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Roboto Black"/>
                <a:ea typeface="Roboto Black"/>
                <a:cs typeface="Roboto Black"/>
                <a:sym typeface="Roboto Black"/>
              </a:rPr>
              <a:t>Introduction</a:t>
            </a:r>
            <a:endParaRPr sz="3000">
              <a:latin typeface="Roboto Black"/>
              <a:ea typeface="Roboto Black"/>
              <a:cs typeface="Roboto Black"/>
              <a:sym typeface="Roboto Black"/>
            </a:endParaRPr>
          </a:p>
        </p:txBody>
      </p:sp>
      <p:sp>
        <p:nvSpPr>
          <p:cNvPr id="138" name="Google Shape;138;p15"/>
          <p:cNvSpPr/>
          <p:nvPr/>
        </p:nvSpPr>
        <p:spPr>
          <a:xfrm>
            <a:off x="286873" y="177902"/>
            <a:ext cx="680083" cy="572697"/>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accent1"/>
          </a:solidFill>
          <a:ln w="19050" cap="flat" cmpd="sng">
            <a:solidFill>
              <a:schemeClr val="dk1"/>
            </a:solidFill>
            <a:prstDash val="solid"/>
            <a:round/>
            <a:headEnd type="none" w="med" len="med"/>
            <a:tailEnd type="none" w="med" len="med"/>
          </a:ln>
        </p:spPr>
      </p:sp>
      <p:sp>
        <p:nvSpPr>
          <p:cNvPr id="139" name="Google Shape;139;p15"/>
          <p:cNvSpPr/>
          <p:nvPr/>
        </p:nvSpPr>
        <p:spPr>
          <a:xfrm>
            <a:off x="436829" y="332617"/>
            <a:ext cx="369521" cy="263264"/>
          </a:xfrm>
          <a:custGeom>
            <a:avLst/>
            <a:gdLst/>
            <a:ahLst/>
            <a:cxnLst/>
            <a:rect l="l" t="t" r="r" b="b"/>
            <a:pathLst>
              <a:path w="13517" h="11393" extrusionOk="0">
                <a:moveTo>
                  <a:pt x="11432" y="379"/>
                </a:moveTo>
                <a:cubicBezTo>
                  <a:pt x="11913" y="379"/>
                  <a:pt x="12400" y="398"/>
                  <a:pt x="12868" y="398"/>
                </a:cubicBezTo>
                <a:lnTo>
                  <a:pt x="6047" y="8705"/>
                </a:lnTo>
                <a:cubicBezTo>
                  <a:pt x="5839" y="8975"/>
                  <a:pt x="4721" y="10672"/>
                  <a:pt x="4420" y="10672"/>
                </a:cubicBezTo>
                <a:cubicBezTo>
                  <a:pt x="4418" y="10672"/>
                  <a:pt x="4416" y="10672"/>
                  <a:pt x="4414" y="10671"/>
                </a:cubicBezTo>
                <a:cubicBezTo>
                  <a:pt x="3954" y="10671"/>
                  <a:pt x="3431" y="9081"/>
                  <a:pt x="3201" y="8642"/>
                </a:cubicBezTo>
                <a:cubicBezTo>
                  <a:pt x="2469" y="7282"/>
                  <a:pt x="1632" y="5964"/>
                  <a:pt x="732" y="4708"/>
                </a:cubicBezTo>
                <a:lnTo>
                  <a:pt x="753" y="4708"/>
                </a:lnTo>
                <a:cubicBezTo>
                  <a:pt x="1673" y="4248"/>
                  <a:pt x="2510" y="3662"/>
                  <a:pt x="3264" y="2951"/>
                </a:cubicBezTo>
                <a:cubicBezTo>
                  <a:pt x="3745" y="4269"/>
                  <a:pt x="4184" y="5566"/>
                  <a:pt x="4666" y="6863"/>
                </a:cubicBezTo>
                <a:cubicBezTo>
                  <a:pt x="4689" y="6945"/>
                  <a:pt x="4764" y="6988"/>
                  <a:pt x="4844" y="6988"/>
                </a:cubicBezTo>
                <a:cubicBezTo>
                  <a:pt x="4908" y="6988"/>
                  <a:pt x="4975" y="6961"/>
                  <a:pt x="5021" y="6905"/>
                </a:cubicBezTo>
                <a:cubicBezTo>
                  <a:pt x="6067" y="5336"/>
                  <a:pt x="7135" y="3767"/>
                  <a:pt x="8181" y="2197"/>
                </a:cubicBezTo>
                <a:cubicBezTo>
                  <a:pt x="8808" y="1277"/>
                  <a:pt x="9101" y="586"/>
                  <a:pt x="10252" y="440"/>
                </a:cubicBezTo>
                <a:cubicBezTo>
                  <a:pt x="10633" y="392"/>
                  <a:pt x="11030" y="379"/>
                  <a:pt x="11432" y="379"/>
                </a:cubicBezTo>
                <a:close/>
                <a:moveTo>
                  <a:pt x="13286" y="0"/>
                </a:moveTo>
                <a:cubicBezTo>
                  <a:pt x="12114" y="21"/>
                  <a:pt x="10922" y="21"/>
                  <a:pt x="9750" y="42"/>
                </a:cubicBezTo>
                <a:cubicBezTo>
                  <a:pt x="8913" y="84"/>
                  <a:pt x="9060" y="210"/>
                  <a:pt x="8536" y="963"/>
                </a:cubicBezTo>
                <a:cubicBezTo>
                  <a:pt x="7323" y="2783"/>
                  <a:pt x="6088" y="4583"/>
                  <a:pt x="4896" y="6361"/>
                </a:cubicBezTo>
                <a:cubicBezTo>
                  <a:pt x="4456" y="5064"/>
                  <a:pt x="3975" y="3829"/>
                  <a:pt x="3536" y="2532"/>
                </a:cubicBezTo>
                <a:cubicBezTo>
                  <a:pt x="3495" y="2451"/>
                  <a:pt x="3420" y="2405"/>
                  <a:pt x="3338" y="2405"/>
                </a:cubicBezTo>
                <a:cubicBezTo>
                  <a:pt x="3292" y="2405"/>
                  <a:pt x="3245" y="2419"/>
                  <a:pt x="3201" y="2448"/>
                </a:cubicBezTo>
                <a:cubicBezTo>
                  <a:pt x="2385" y="3223"/>
                  <a:pt x="1527" y="3850"/>
                  <a:pt x="523" y="4332"/>
                </a:cubicBezTo>
                <a:cubicBezTo>
                  <a:pt x="502" y="4332"/>
                  <a:pt x="502" y="4373"/>
                  <a:pt x="481" y="4394"/>
                </a:cubicBezTo>
                <a:lnTo>
                  <a:pt x="439" y="4373"/>
                </a:lnTo>
                <a:cubicBezTo>
                  <a:pt x="396" y="4312"/>
                  <a:pt x="337" y="4287"/>
                  <a:pt x="279" y="4287"/>
                </a:cubicBezTo>
                <a:cubicBezTo>
                  <a:pt x="138" y="4287"/>
                  <a:pt x="1" y="4435"/>
                  <a:pt x="104" y="4583"/>
                </a:cubicBezTo>
                <a:cubicBezTo>
                  <a:pt x="1632" y="6696"/>
                  <a:pt x="2929" y="8935"/>
                  <a:pt x="4038" y="11299"/>
                </a:cubicBezTo>
                <a:cubicBezTo>
                  <a:pt x="4062" y="11360"/>
                  <a:pt x="4136" y="11393"/>
                  <a:pt x="4210" y="11393"/>
                </a:cubicBezTo>
                <a:cubicBezTo>
                  <a:pt x="4264" y="11393"/>
                  <a:pt x="4317" y="11376"/>
                  <a:pt x="4352" y="11341"/>
                </a:cubicBezTo>
                <a:cubicBezTo>
                  <a:pt x="7344" y="7679"/>
                  <a:pt x="10378" y="3997"/>
                  <a:pt x="13391" y="335"/>
                </a:cubicBezTo>
                <a:cubicBezTo>
                  <a:pt x="13516" y="231"/>
                  <a:pt x="13474" y="0"/>
                  <a:pt x="13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txBox="1"/>
          <p:nvPr/>
        </p:nvSpPr>
        <p:spPr>
          <a:xfrm>
            <a:off x="85450" y="1264500"/>
            <a:ext cx="81603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t>Our project is based on studies focused on the environmental and health risks of lead smelters. Our dataset inculdes childern at several locations near a lead smelter in El Paso, Texas, USA. The study involves a Control greoup of childern , and group of childern exposed to lead smelters</a:t>
            </a:r>
            <a:endParaRPr sz="1500"/>
          </a:p>
          <a:p>
            <a:pPr marL="0" lvl="0" indent="0" algn="l" rtl="0">
              <a:spcBef>
                <a:spcPts val="0"/>
              </a:spcBef>
              <a:spcAft>
                <a:spcPts val="0"/>
              </a:spcAft>
              <a:buNone/>
            </a:pPr>
            <a:endParaRPr sz="1500"/>
          </a:p>
          <a:p>
            <a:pPr marL="0" lvl="0" indent="0" algn="l" rtl="0">
              <a:spcBef>
                <a:spcPts val="0"/>
              </a:spcBef>
              <a:spcAft>
                <a:spcPts val="0"/>
              </a:spcAft>
              <a:buClr>
                <a:schemeClr val="dk1"/>
              </a:buClr>
              <a:buSzPts val="1100"/>
              <a:buFont typeface="Arial"/>
              <a:buNone/>
            </a:pPr>
            <a:r>
              <a:rPr lang="en" sz="1500"/>
              <a:t>Variables of interests are: </a:t>
            </a:r>
            <a:endParaRPr sz="1500"/>
          </a:p>
          <a:p>
            <a:pPr marL="0" lvl="0" indent="0" algn="l" rtl="0">
              <a:spcBef>
                <a:spcPts val="0"/>
              </a:spcBef>
              <a:spcAft>
                <a:spcPts val="0"/>
              </a:spcAft>
              <a:buClr>
                <a:schemeClr val="dk1"/>
              </a:buClr>
              <a:buSzPts val="1100"/>
              <a:buFont typeface="Arial"/>
              <a:buNone/>
            </a:pPr>
            <a:r>
              <a:rPr lang="en" sz="1500" b="1"/>
              <a:t>MAXFWT </a:t>
            </a:r>
            <a:r>
              <a:rPr lang="en" sz="1500"/>
              <a:t>(finger-wrist tapping score ), the number of finger taps in a period of 10 second. It is considered a proxy for the integrity of the neuromuscular system. The higher the score the better. It can be measured for the left and the right hand. We will use the maximum of the two as outcome variable.</a:t>
            </a:r>
            <a:endParaRPr sz="1500"/>
          </a:p>
          <a:p>
            <a:pPr marL="0" lvl="0" indent="0" algn="l" rtl="0">
              <a:spcBef>
                <a:spcPts val="0"/>
              </a:spcBef>
              <a:spcAft>
                <a:spcPts val="0"/>
              </a:spcAft>
              <a:buNone/>
            </a:pPr>
            <a:r>
              <a:rPr lang="en" sz="1500" b="1"/>
              <a:t>Iqf</a:t>
            </a:r>
            <a:r>
              <a:rPr lang="en" sz="1500"/>
              <a:t>(full-scale IQ score), higher score is better.</a:t>
            </a:r>
            <a:endParaRPr sz="1500"/>
          </a:p>
          <a:p>
            <a:pPr marL="0" lvl="0" indent="0" algn="l" rtl="0">
              <a:spcBef>
                <a:spcPts val="0"/>
              </a:spcBef>
              <a:spcAft>
                <a:spcPts val="0"/>
              </a:spcAft>
              <a:buClr>
                <a:schemeClr val="dk1"/>
              </a:buClr>
              <a:buSzPts val="1100"/>
              <a:buFont typeface="Arial"/>
              <a:buNone/>
            </a:pPr>
            <a:endParaRPr sz="1500"/>
          </a:p>
          <a:p>
            <a:pPr marL="0" lvl="0" indent="0" algn="l" rtl="0">
              <a:spcBef>
                <a:spcPts val="0"/>
              </a:spcBef>
              <a:spcAft>
                <a:spcPts val="0"/>
              </a:spcAft>
              <a:buClr>
                <a:schemeClr val="dk1"/>
              </a:buClr>
              <a:buSzPts val="1100"/>
              <a:buFont typeface="Arial"/>
              <a:buNone/>
            </a:pPr>
            <a:r>
              <a:rPr lang="en" sz="1500"/>
              <a:t>In addition to other variables should be account like Age, and Sex, </a:t>
            </a:r>
            <a:endParaRPr sz="1500"/>
          </a:p>
          <a:p>
            <a:pPr marL="0" lvl="0" indent="0" algn="l" rtl="0">
              <a:spcBef>
                <a:spcPts val="0"/>
              </a:spcBef>
              <a:spcAft>
                <a:spcPts val="0"/>
              </a:spcAft>
              <a:buNone/>
            </a:pPr>
            <a:r>
              <a:rPr lang="en" sz="1500"/>
              <a:t>the research questions was how the MAXWT is related to the lead concentrations in the blood μg/100 ml (Ld72 and Ld73 for measurements in 1972 and 1973 ) and to the total number of years the child lived in the proxy of the lead smelter (Totyrs). </a:t>
            </a:r>
            <a:endParaRPr>
              <a:latin typeface="Roboto"/>
              <a:ea typeface="Roboto"/>
              <a:cs typeface="Roboto"/>
              <a:sym typeface="Roboto"/>
            </a:endParaRPr>
          </a:p>
        </p:txBody>
      </p:sp>
      <p:pic>
        <p:nvPicPr>
          <p:cNvPr id="141" name="Google Shape;141;p15"/>
          <p:cNvPicPr preferRelativeResize="0"/>
          <p:nvPr/>
        </p:nvPicPr>
        <p:blipFill>
          <a:blip r:embed="rId3">
            <a:alphaModFix/>
          </a:blip>
          <a:stretch>
            <a:fillRect/>
          </a:stretch>
        </p:blipFill>
        <p:spPr>
          <a:xfrm>
            <a:off x="7045150" y="177900"/>
            <a:ext cx="1945868" cy="1167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1343550" y="411500"/>
            <a:ext cx="346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b="1">
                <a:latin typeface="Arial"/>
                <a:ea typeface="Arial"/>
                <a:cs typeface="Arial"/>
                <a:sym typeface="Arial"/>
              </a:rPr>
              <a:t>Reading the Dataset</a:t>
            </a:r>
            <a:endParaRPr sz="3200" b="1">
              <a:latin typeface="Arial"/>
              <a:ea typeface="Arial"/>
              <a:cs typeface="Arial"/>
              <a:sym typeface="Arial"/>
            </a:endParaRPr>
          </a:p>
        </p:txBody>
      </p:sp>
      <p:sp>
        <p:nvSpPr>
          <p:cNvPr id="147" name="Google Shape;147;p16"/>
          <p:cNvSpPr/>
          <p:nvPr/>
        </p:nvSpPr>
        <p:spPr>
          <a:xfrm>
            <a:off x="231976" y="294694"/>
            <a:ext cx="807700" cy="806275"/>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lt2"/>
          </a:solidFill>
          <a:ln w="19050" cap="flat" cmpd="sng">
            <a:solidFill>
              <a:schemeClr val="dk1"/>
            </a:solidFill>
            <a:prstDash val="solid"/>
            <a:round/>
            <a:headEnd type="none" w="med" len="med"/>
            <a:tailEnd type="none" w="med" len="med"/>
          </a:ln>
        </p:spPr>
      </p:sp>
      <p:sp>
        <p:nvSpPr>
          <p:cNvPr id="148" name="Google Shape;148;p16"/>
          <p:cNvSpPr/>
          <p:nvPr/>
        </p:nvSpPr>
        <p:spPr>
          <a:xfrm>
            <a:off x="416363" y="473507"/>
            <a:ext cx="438912" cy="448649"/>
          </a:xfrm>
          <a:custGeom>
            <a:avLst/>
            <a:gdLst/>
            <a:ahLst/>
            <a:cxnLst/>
            <a:rect l="l" t="t" r="r" b="b"/>
            <a:pathLst>
              <a:path w="13685" h="14017" extrusionOk="0">
                <a:moveTo>
                  <a:pt x="7637" y="557"/>
                </a:moveTo>
                <a:cubicBezTo>
                  <a:pt x="7574" y="1142"/>
                  <a:pt x="7553" y="1749"/>
                  <a:pt x="7491" y="2356"/>
                </a:cubicBezTo>
                <a:cubicBezTo>
                  <a:pt x="7491" y="2461"/>
                  <a:pt x="7595" y="2544"/>
                  <a:pt x="7700" y="2565"/>
                </a:cubicBezTo>
                <a:cubicBezTo>
                  <a:pt x="9960" y="2712"/>
                  <a:pt x="12031" y="4239"/>
                  <a:pt x="12554" y="6478"/>
                </a:cubicBezTo>
                <a:cubicBezTo>
                  <a:pt x="13182" y="9156"/>
                  <a:pt x="11634" y="11604"/>
                  <a:pt x="9206" y="12650"/>
                </a:cubicBezTo>
                <a:cubicBezTo>
                  <a:pt x="8100" y="13146"/>
                  <a:pt x="6714" y="13534"/>
                  <a:pt x="5381" y="13534"/>
                </a:cubicBezTo>
                <a:cubicBezTo>
                  <a:pt x="4294" y="13534"/>
                  <a:pt x="3243" y="13276"/>
                  <a:pt x="2406" y="12609"/>
                </a:cubicBezTo>
                <a:cubicBezTo>
                  <a:pt x="356" y="10977"/>
                  <a:pt x="523" y="8215"/>
                  <a:pt x="983" y="5892"/>
                </a:cubicBezTo>
                <a:lnTo>
                  <a:pt x="983" y="5892"/>
                </a:lnTo>
                <a:cubicBezTo>
                  <a:pt x="1507" y="6101"/>
                  <a:pt x="2030" y="6311"/>
                  <a:pt x="2532" y="6562"/>
                </a:cubicBezTo>
                <a:cubicBezTo>
                  <a:pt x="3243" y="6938"/>
                  <a:pt x="3097" y="6938"/>
                  <a:pt x="2908" y="7524"/>
                </a:cubicBezTo>
                <a:cubicBezTo>
                  <a:pt x="2657" y="8215"/>
                  <a:pt x="2720" y="8989"/>
                  <a:pt x="3013" y="9679"/>
                </a:cubicBezTo>
                <a:cubicBezTo>
                  <a:pt x="3542" y="10835"/>
                  <a:pt x="4774" y="11470"/>
                  <a:pt x="6011" y="11470"/>
                </a:cubicBezTo>
                <a:cubicBezTo>
                  <a:pt x="6341" y="11470"/>
                  <a:pt x="6671" y="11425"/>
                  <a:pt x="6989" y="11332"/>
                </a:cubicBezTo>
                <a:cubicBezTo>
                  <a:pt x="10169" y="10349"/>
                  <a:pt x="10294" y="5641"/>
                  <a:pt x="6905" y="4909"/>
                </a:cubicBezTo>
                <a:cubicBezTo>
                  <a:pt x="6885" y="4904"/>
                  <a:pt x="6864" y="4901"/>
                  <a:pt x="6843" y="4901"/>
                </a:cubicBezTo>
                <a:cubicBezTo>
                  <a:pt x="6776" y="4901"/>
                  <a:pt x="6712" y="4928"/>
                  <a:pt x="6696" y="4992"/>
                </a:cubicBezTo>
                <a:cubicBezTo>
                  <a:pt x="6486" y="5432"/>
                  <a:pt x="6319" y="5892"/>
                  <a:pt x="6214" y="6373"/>
                </a:cubicBezTo>
                <a:cubicBezTo>
                  <a:pt x="5545" y="5829"/>
                  <a:pt x="4875" y="5264"/>
                  <a:pt x="4206" y="4699"/>
                </a:cubicBezTo>
                <a:cubicBezTo>
                  <a:pt x="3829" y="4386"/>
                  <a:pt x="3411" y="4114"/>
                  <a:pt x="3076" y="3758"/>
                </a:cubicBezTo>
                <a:cubicBezTo>
                  <a:pt x="2574" y="3277"/>
                  <a:pt x="2553" y="3402"/>
                  <a:pt x="3139" y="3067"/>
                </a:cubicBezTo>
                <a:cubicBezTo>
                  <a:pt x="4603" y="2168"/>
                  <a:pt x="6173" y="1456"/>
                  <a:pt x="7637" y="557"/>
                </a:cubicBezTo>
                <a:close/>
                <a:moveTo>
                  <a:pt x="7862" y="0"/>
                </a:moveTo>
                <a:cubicBezTo>
                  <a:pt x="7826" y="0"/>
                  <a:pt x="7791" y="11"/>
                  <a:pt x="7763" y="33"/>
                </a:cubicBezTo>
                <a:cubicBezTo>
                  <a:pt x="5963" y="1205"/>
                  <a:pt x="4059" y="2230"/>
                  <a:pt x="2092" y="3130"/>
                </a:cubicBezTo>
                <a:cubicBezTo>
                  <a:pt x="1988" y="3193"/>
                  <a:pt x="1967" y="3381"/>
                  <a:pt x="2030" y="3444"/>
                </a:cubicBezTo>
                <a:cubicBezTo>
                  <a:pt x="3432" y="4595"/>
                  <a:pt x="4812" y="5746"/>
                  <a:pt x="6193" y="6938"/>
                </a:cubicBezTo>
                <a:cubicBezTo>
                  <a:pt x="6235" y="6963"/>
                  <a:pt x="6289" y="6978"/>
                  <a:pt x="6343" y="6978"/>
                </a:cubicBezTo>
                <a:cubicBezTo>
                  <a:pt x="6424" y="6978"/>
                  <a:pt x="6503" y="6943"/>
                  <a:pt x="6528" y="6855"/>
                </a:cubicBezTo>
                <a:cubicBezTo>
                  <a:pt x="6646" y="6268"/>
                  <a:pt x="6736" y="5507"/>
                  <a:pt x="7251" y="5507"/>
                </a:cubicBezTo>
                <a:cubicBezTo>
                  <a:pt x="7379" y="5507"/>
                  <a:pt x="7534" y="5554"/>
                  <a:pt x="7721" y="5662"/>
                </a:cubicBezTo>
                <a:cubicBezTo>
                  <a:pt x="8181" y="5934"/>
                  <a:pt x="8579" y="6373"/>
                  <a:pt x="8809" y="6855"/>
                </a:cubicBezTo>
                <a:cubicBezTo>
                  <a:pt x="9395" y="8005"/>
                  <a:pt x="9039" y="9365"/>
                  <a:pt x="8139" y="10244"/>
                </a:cubicBezTo>
                <a:cubicBezTo>
                  <a:pt x="7540" y="10816"/>
                  <a:pt x="6807" y="11062"/>
                  <a:pt x="6089" y="11062"/>
                </a:cubicBezTo>
                <a:cubicBezTo>
                  <a:pt x="4048" y="11062"/>
                  <a:pt x="2120" y="9079"/>
                  <a:pt x="3683" y="6959"/>
                </a:cubicBezTo>
                <a:cubicBezTo>
                  <a:pt x="3745" y="6875"/>
                  <a:pt x="3704" y="6708"/>
                  <a:pt x="3599" y="6687"/>
                </a:cubicBezTo>
                <a:cubicBezTo>
                  <a:pt x="2741" y="6331"/>
                  <a:pt x="1883" y="5934"/>
                  <a:pt x="1046" y="5557"/>
                </a:cubicBezTo>
                <a:cubicBezTo>
                  <a:pt x="1058" y="5436"/>
                  <a:pt x="944" y="5357"/>
                  <a:pt x="837" y="5357"/>
                </a:cubicBezTo>
                <a:cubicBezTo>
                  <a:pt x="760" y="5357"/>
                  <a:pt x="687" y="5398"/>
                  <a:pt x="670" y="5495"/>
                </a:cubicBezTo>
                <a:lnTo>
                  <a:pt x="670" y="5536"/>
                </a:lnTo>
                <a:cubicBezTo>
                  <a:pt x="607" y="5599"/>
                  <a:pt x="565" y="5704"/>
                  <a:pt x="628" y="5767"/>
                </a:cubicBezTo>
                <a:cubicBezTo>
                  <a:pt x="105" y="8361"/>
                  <a:pt x="0" y="11604"/>
                  <a:pt x="2490" y="13236"/>
                </a:cubicBezTo>
                <a:cubicBezTo>
                  <a:pt x="3335" y="13785"/>
                  <a:pt x="4375" y="14017"/>
                  <a:pt x="5456" y="14017"/>
                </a:cubicBezTo>
                <a:cubicBezTo>
                  <a:pt x="7345" y="14017"/>
                  <a:pt x="9361" y="13308"/>
                  <a:pt x="10692" y="12337"/>
                </a:cubicBezTo>
                <a:cubicBezTo>
                  <a:pt x="12763" y="10830"/>
                  <a:pt x="13684" y="7984"/>
                  <a:pt x="12680" y="5599"/>
                </a:cubicBezTo>
                <a:cubicBezTo>
                  <a:pt x="12219" y="4448"/>
                  <a:pt x="11320" y="3486"/>
                  <a:pt x="10232" y="2879"/>
                </a:cubicBezTo>
                <a:cubicBezTo>
                  <a:pt x="9646" y="2565"/>
                  <a:pt x="9081" y="2482"/>
                  <a:pt x="8474" y="2251"/>
                </a:cubicBezTo>
                <a:cubicBezTo>
                  <a:pt x="7993" y="2063"/>
                  <a:pt x="8035" y="2272"/>
                  <a:pt x="7951" y="1707"/>
                </a:cubicBezTo>
                <a:cubicBezTo>
                  <a:pt x="7867" y="1226"/>
                  <a:pt x="8035" y="661"/>
                  <a:pt x="8056" y="180"/>
                </a:cubicBezTo>
                <a:cubicBezTo>
                  <a:pt x="8056" y="74"/>
                  <a:pt x="7956" y="0"/>
                  <a:pt x="7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txBox="1"/>
          <p:nvPr/>
        </p:nvSpPr>
        <p:spPr>
          <a:xfrm>
            <a:off x="85350" y="1544375"/>
            <a:ext cx="4722300" cy="2632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We read the data and analyze it to know the variables we going to work on.</a:t>
            </a:r>
            <a:endParaRPr sz="1600"/>
          </a:p>
          <a:p>
            <a:pPr marL="0" lvl="0" indent="0" algn="l" rtl="0">
              <a:spcBef>
                <a:spcPts val="0"/>
              </a:spcBef>
              <a:spcAft>
                <a:spcPts val="0"/>
              </a:spcAft>
              <a:buNone/>
            </a:pPr>
            <a:r>
              <a:rPr lang="en" sz="1600"/>
              <a:t>Our data contains 11 columns (Variables). </a:t>
            </a:r>
            <a:r>
              <a:rPr lang="en" sz="1600" b="1"/>
              <a:t>Id , Area ,Age, Sex, Iqf, Lead type, Ld72, Ld73, Totyrs, Maxfwt, and Exposed.</a:t>
            </a:r>
            <a:endParaRPr sz="1600" b="1"/>
          </a:p>
          <a:p>
            <a:pPr marL="0" lvl="0" indent="0" algn="l" rtl="0">
              <a:spcBef>
                <a:spcPts val="0"/>
              </a:spcBef>
              <a:spcAft>
                <a:spcPts val="0"/>
              </a:spcAft>
              <a:buNone/>
            </a:pPr>
            <a:endParaRPr sz="1600" b="1"/>
          </a:p>
          <a:p>
            <a:pPr marL="0" lvl="0" indent="0" algn="l" rtl="0">
              <a:spcBef>
                <a:spcPts val="0"/>
              </a:spcBef>
              <a:spcAft>
                <a:spcPts val="0"/>
              </a:spcAft>
              <a:buNone/>
            </a:pPr>
            <a:r>
              <a:rPr lang="en" sz="1600"/>
              <a:t>By using </a:t>
            </a:r>
            <a:r>
              <a:rPr lang="en" sz="1600" b="1"/>
              <a:t>skimr command</a:t>
            </a:r>
            <a:r>
              <a:rPr lang="en" sz="1600"/>
              <a:t>, we get the statistical summary about variables in data frames, tibbles, data tables and vectors.   </a:t>
            </a:r>
            <a:r>
              <a:rPr lang="en" sz="1600" b="1"/>
              <a:t>  </a:t>
            </a:r>
            <a:endParaRPr sz="1600" b="1"/>
          </a:p>
          <a:p>
            <a:pPr marL="0" lvl="0" indent="0" algn="l" rtl="0">
              <a:spcBef>
                <a:spcPts val="0"/>
              </a:spcBef>
              <a:spcAft>
                <a:spcPts val="0"/>
              </a:spcAft>
              <a:buNone/>
            </a:pPr>
            <a:endParaRPr sz="1500" b="1"/>
          </a:p>
        </p:txBody>
      </p:sp>
      <p:pic>
        <p:nvPicPr>
          <p:cNvPr id="150" name="Google Shape;150;p16"/>
          <p:cNvPicPr preferRelativeResize="0"/>
          <p:nvPr/>
        </p:nvPicPr>
        <p:blipFill>
          <a:blip r:embed="rId3">
            <a:alphaModFix/>
          </a:blip>
          <a:stretch>
            <a:fillRect/>
          </a:stretch>
        </p:blipFill>
        <p:spPr>
          <a:xfrm>
            <a:off x="4727175" y="1330275"/>
            <a:ext cx="4310875" cy="3584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7"/>
          <p:cNvSpPr txBox="1">
            <a:spLocks noGrp="1"/>
          </p:cNvSpPr>
          <p:nvPr>
            <p:ph type="title"/>
          </p:nvPr>
        </p:nvSpPr>
        <p:spPr>
          <a:xfrm>
            <a:off x="1343550" y="255450"/>
            <a:ext cx="379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a:latin typeface="Arial"/>
                <a:ea typeface="Arial"/>
                <a:cs typeface="Arial"/>
                <a:sym typeface="Arial"/>
              </a:rPr>
              <a:t>Descriptive statistics</a:t>
            </a:r>
            <a:endParaRPr sz="2200" b="1">
              <a:latin typeface="Arial"/>
              <a:ea typeface="Arial"/>
              <a:cs typeface="Arial"/>
              <a:sym typeface="Arial"/>
            </a:endParaRPr>
          </a:p>
          <a:p>
            <a:pPr marL="0" lvl="0" indent="0" algn="l" rtl="0">
              <a:spcBef>
                <a:spcPts val="0"/>
              </a:spcBef>
              <a:spcAft>
                <a:spcPts val="0"/>
              </a:spcAft>
              <a:buNone/>
            </a:pPr>
            <a:endParaRPr sz="2400" b="1">
              <a:latin typeface="Arial"/>
              <a:ea typeface="Arial"/>
              <a:cs typeface="Arial"/>
              <a:sym typeface="Arial"/>
            </a:endParaRPr>
          </a:p>
        </p:txBody>
      </p:sp>
      <p:sp>
        <p:nvSpPr>
          <p:cNvPr id="156" name="Google Shape;156;p17"/>
          <p:cNvSpPr txBox="1"/>
          <p:nvPr/>
        </p:nvSpPr>
        <p:spPr>
          <a:xfrm>
            <a:off x="5886875" y="743950"/>
            <a:ext cx="3043800" cy="361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We read the data and analyze it to know the variables we going to work on.</a:t>
            </a:r>
            <a:endParaRPr sz="1600"/>
          </a:p>
          <a:p>
            <a:pPr marL="0" lvl="0" indent="0" algn="l" rtl="0">
              <a:spcBef>
                <a:spcPts val="0"/>
              </a:spcBef>
              <a:spcAft>
                <a:spcPts val="0"/>
              </a:spcAft>
              <a:buNone/>
            </a:pPr>
            <a:r>
              <a:rPr lang="en" sz="1600"/>
              <a:t>Our data contains 11 columns (Variables). </a:t>
            </a:r>
            <a:r>
              <a:rPr lang="en" sz="1600" b="1"/>
              <a:t>Id , Area ,Age, Sex, Iqf, Lead type, Ld72, Ld73, Totyrs, Maxfwt, and Exposed.</a:t>
            </a:r>
            <a:endParaRPr sz="1600" b="1"/>
          </a:p>
          <a:p>
            <a:pPr marL="0" lvl="0" indent="0" algn="l" rtl="0">
              <a:spcBef>
                <a:spcPts val="0"/>
              </a:spcBef>
              <a:spcAft>
                <a:spcPts val="0"/>
              </a:spcAft>
              <a:buNone/>
            </a:pPr>
            <a:endParaRPr sz="1600" b="1"/>
          </a:p>
          <a:p>
            <a:pPr marL="0" lvl="0" indent="0" algn="l" rtl="0">
              <a:spcBef>
                <a:spcPts val="0"/>
              </a:spcBef>
              <a:spcAft>
                <a:spcPts val="0"/>
              </a:spcAft>
              <a:buNone/>
            </a:pPr>
            <a:r>
              <a:rPr lang="en" sz="1600"/>
              <a:t>By using </a:t>
            </a:r>
            <a:r>
              <a:rPr lang="en" sz="1600" b="1"/>
              <a:t>skimr command</a:t>
            </a:r>
            <a:r>
              <a:rPr lang="en" sz="1600"/>
              <a:t>, we get the statistical summary about variables in data frames, tibbles, data tables and vectors.   </a:t>
            </a:r>
            <a:r>
              <a:rPr lang="en" sz="1600" b="1"/>
              <a:t>  </a:t>
            </a:r>
            <a:endParaRPr sz="1600" b="1"/>
          </a:p>
          <a:p>
            <a:pPr marL="0" lvl="0" indent="0" algn="l" rtl="0">
              <a:spcBef>
                <a:spcPts val="0"/>
              </a:spcBef>
              <a:spcAft>
                <a:spcPts val="0"/>
              </a:spcAft>
              <a:buNone/>
            </a:pPr>
            <a:endParaRPr sz="1500" b="1"/>
          </a:p>
        </p:txBody>
      </p:sp>
      <p:sp>
        <p:nvSpPr>
          <p:cNvPr id="157" name="Google Shape;157;p17"/>
          <p:cNvSpPr/>
          <p:nvPr/>
        </p:nvSpPr>
        <p:spPr>
          <a:xfrm>
            <a:off x="671469" y="73061"/>
            <a:ext cx="672087" cy="670901"/>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dk2"/>
          </a:solidFill>
          <a:ln w="19050" cap="flat" cmpd="sng">
            <a:solidFill>
              <a:schemeClr val="dk1"/>
            </a:solidFill>
            <a:prstDash val="solid"/>
            <a:round/>
            <a:headEnd type="none" w="med" len="med"/>
            <a:tailEnd type="none" w="med" len="med"/>
          </a:ln>
        </p:spPr>
      </p:sp>
      <p:grpSp>
        <p:nvGrpSpPr>
          <p:cNvPr id="158" name="Google Shape;158;p17"/>
          <p:cNvGrpSpPr/>
          <p:nvPr/>
        </p:nvGrpSpPr>
        <p:grpSpPr>
          <a:xfrm>
            <a:off x="788063" y="255443"/>
            <a:ext cx="438900" cy="306111"/>
            <a:chOff x="634975" y="3664000"/>
            <a:chExt cx="119650" cy="83450"/>
          </a:xfrm>
        </p:grpSpPr>
        <p:sp>
          <p:nvSpPr>
            <p:cNvPr id="159" name="Google Shape;159;p17"/>
            <p:cNvSpPr/>
            <p:nvPr/>
          </p:nvSpPr>
          <p:spPr>
            <a:xfrm>
              <a:off x="634975" y="3664000"/>
              <a:ext cx="119650" cy="83450"/>
            </a:xfrm>
            <a:custGeom>
              <a:avLst/>
              <a:gdLst/>
              <a:ahLst/>
              <a:cxnLst/>
              <a:rect l="l" t="t" r="r" b="b"/>
              <a:pathLst>
                <a:path w="4786" h="3338" extrusionOk="0">
                  <a:moveTo>
                    <a:pt x="1795" y="249"/>
                  </a:moveTo>
                  <a:cubicBezTo>
                    <a:pt x="2539" y="249"/>
                    <a:pt x="3284" y="261"/>
                    <a:pt x="4026" y="261"/>
                  </a:cubicBezTo>
                  <a:cubicBezTo>
                    <a:pt x="4191" y="261"/>
                    <a:pt x="4355" y="260"/>
                    <a:pt x="4519" y="259"/>
                  </a:cubicBezTo>
                  <a:cubicBezTo>
                    <a:pt x="4519" y="363"/>
                    <a:pt x="4531" y="351"/>
                    <a:pt x="4531" y="456"/>
                  </a:cubicBezTo>
                  <a:lnTo>
                    <a:pt x="4508" y="456"/>
                  </a:lnTo>
                  <a:cubicBezTo>
                    <a:pt x="3872" y="493"/>
                    <a:pt x="3234" y="501"/>
                    <a:pt x="2595" y="501"/>
                  </a:cubicBezTo>
                  <a:cubicBezTo>
                    <a:pt x="2107" y="501"/>
                    <a:pt x="1618" y="496"/>
                    <a:pt x="1129" y="496"/>
                  </a:cubicBezTo>
                  <a:cubicBezTo>
                    <a:pt x="857" y="496"/>
                    <a:pt x="585" y="498"/>
                    <a:pt x="313" y="502"/>
                  </a:cubicBezTo>
                  <a:cubicBezTo>
                    <a:pt x="325" y="363"/>
                    <a:pt x="325" y="398"/>
                    <a:pt x="336" y="270"/>
                  </a:cubicBezTo>
                  <a:cubicBezTo>
                    <a:pt x="822" y="254"/>
                    <a:pt x="1308" y="249"/>
                    <a:pt x="1795" y="249"/>
                  </a:cubicBezTo>
                  <a:close/>
                  <a:moveTo>
                    <a:pt x="4531" y="699"/>
                  </a:moveTo>
                  <a:cubicBezTo>
                    <a:pt x="4531" y="815"/>
                    <a:pt x="4531" y="931"/>
                    <a:pt x="4531" y="1047"/>
                  </a:cubicBezTo>
                  <a:cubicBezTo>
                    <a:pt x="3369" y="1123"/>
                    <a:pt x="2208" y="1168"/>
                    <a:pt x="1046" y="1168"/>
                  </a:cubicBezTo>
                  <a:cubicBezTo>
                    <a:pt x="806" y="1168"/>
                    <a:pt x="565" y="1167"/>
                    <a:pt x="325" y="1163"/>
                  </a:cubicBezTo>
                  <a:cubicBezTo>
                    <a:pt x="313" y="1024"/>
                    <a:pt x="313" y="884"/>
                    <a:pt x="313" y="745"/>
                  </a:cubicBezTo>
                  <a:cubicBezTo>
                    <a:pt x="585" y="741"/>
                    <a:pt x="857" y="739"/>
                    <a:pt x="1129" y="739"/>
                  </a:cubicBezTo>
                  <a:cubicBezTo>
                    <a:pt x="1618" y="739"/>
                    <a:pt x="2107" y="744"/>
                    <a:pt x="2595" y="744"/>
                  </a:cubicBezTo>
                  <a:cubicBezTo>
                    <a:pt x="3234" y="744"/>
                    <a:pt x="3872" y="736"/>
                    <a:pt x="4508" y="699"/>
                  </a:cubicBezTo>
                  <a:close/>
                  <a:moveTo>
                    <a:pt x="4531" y="1302"/>
                  </a:moveTo>
                  <a:cubicBezTo>
                    <a:pt x="4531" y="1591"/>
                    <a:pt x="4531" y="2599"/>
                    <a:pt x="4531" y="2889"/>
                  </a:cubicBezTo>
                  <a:cubicBezTo>
                    <a:pt x="3576" y="2971"/>
                    <a:pt x="2603" y="3093"/>
                    <a:pt x="1633" y="3093"/>
                  </a:cubicBezTo>
                  <a:cubicBezTo>
                    <a:pt x="1227" y="3093"/>
                    <a:pt x="821" y="3071"/>
                    <a:pt x="417" y="3016"/>
                  </a:cubicBezTo>
                  <a:cubicBezTo>
                    <a:pt x="371" y="2727"/>
                    <a:pt x="348" y="1707"/>
                    <a:pt x="336" y="1406"/>
                  </a:cubicBezTo>
                  <a:lnTo>
                    <a:pt x="336" y="1406"/>
                  </a:lnTo>
                  <a:cubicBezTo>
                    <a:pt x="614" y="1411"/>
                    <a:pt x="893" y="1413"/>
                    <a:pt x="1172" y="1413"/>
                  </a:cubicBezTo>
                  <a:cubicBezTo>
                    <a:pt x="2287" y="1413"/>
                    <a:pt x="3407" y="1376"/>
                    <a:pt x="4519" y="1302"/>
                  </a:cubicBezTo>
                  <a:close/>
                  <a:moveTo>
                    <a:pt x="1723" y="1"/>
                  </a:moveTo>
                  <a:cubicBezTo>
                    <a:pt x="1211" y="1"/>
                    <a:pt x="698" y="7"/>
                    <a:pt x="186" y="27"/>
                  </a:cubicBezTo>
                  <a:cubicBezTo>
                    <a:pt x="0" y="27"/>
                    <a:pt x="70" y="305"/>
                    <a:pt x="81" y="409"/>
                  </a:cubicBezTo>
                  <a:cubicBezTo>
                    <a:pt x="105" y="989"/>
                    <a:pt x="58" y="1580"/>
                    <a:pt x="93" y="2159"/>
                  </a:cubicBezTo>
                  <a:cubicBezTo>
                    <a:pt x="105" y="2344"/>
                    <a:pt x="116" y="2530"/>
                    <a:pt x="151" y="2704"/>
                  </a:cubicBezTo>
                  <a:cubicBezTo>
                    <a:pt x="174" y="2831"/>
                    <a:pt x="93" y="3225"/>
                    <a:pt x="278" y="3248"/>
                  </a:cubicBezTo>
                  <a:cubicBezTo>
                    <a:pt x="724" y="3312"/>
                    <a:pt x="1172" y="3337"/>
                    <a:pt x="1619" y="3337"/>
                  </a:cubicBezTo>
                  <a:cubicBezTo>
                    <a:pt x="2625" y="3337"/>
                    <a:pt x="3633" y="3213"/>
                    <a:pt x="4635" y="3132"/>
                  </a:cubicBezTo>
                  <a:lnTo>
                    <a:pt x="4658" y="3132"/>
                  </a:lnTo>
                  <a:cubicBezTo>
                    <a:pt x="4728" y="3132"/>
                    <a:pt x="4786" y="3086"/>
                    <a:pt x="4786" y="3005"/>
                  </a:cubicBezTo>
                  <a:cubicBezTo>
                    <a:pt x="4786" y="2217"/>
                    <a:pt x="4774" y="884"/>
                    <a:pt x="4774" y="201"/>
                  </a:cubicBezTo>
                  <a:cubicBezTo>
                    <a:pt x="4774" y="178"/>
                    <a:pt x="4763" y="154"/>
                    <a:pt x="4751" y="143"/>
                  </a:cubicBezTo>
                  <a:cubicBezTo>
                    <a:pt x="4763" y="73"/>
                    <a:pt x="4716" y="15"/>
                    <a:pt x="4635" y="15"/>
                  </a:cubicBezTo>
                  <a:cubicBezTo>
                    <a:pt x="4494" y="17"/>
                    <a:pt x="4352" y="17"/>
                    <a:pt x="4210" y="17"/>
                  </a:cubicBezTo>
                  <a:cubicBezTo>
                    <a:pt x="3381" y="17"/>
                    <a:pt x="2552" y="1"/>
                    <a:pt x="1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651200" y="3723475"/>
              <a:ext cx="15075" cy="11900"/>
            </a:xfrm>
            <a:custGeom>
              <a:avLst/>
              <a:gdLst/>
              <a:ahLst/>
              <a:cxnLst/>
              <a:rect l="l" t="t" r="r" b="b"/>
              <a:pathLst>
                <a:path w="603" h="476" extrusionOk="0">
                  <a:moveTo>
                    <a:pt x="417" y="151"/>
                  </a:moveTo>
                  <a:cubicBezTo>
                    <a:pt x="429" y="209"/>
                    <a:pt x="441" y="255"/>
                    <a:pt x="441" y="313"/>
                  </a:cubicBezTo>
                  <a:lnTo>
                    <a:pt x="197" y="313"/>
                  </a:lnTo>
                  <a:cubicBezTo>
                    <a:pt x="186" y="267"/>
                    <a:pt x="174" y="220"/>
                    <a:pt x="162" y="174"/>
                  </a:cubicBezTo>
                  <a:cubicBezTo>
                    <a:pt x="255" y="162"/>
                    <a:pt x="336" y="151"/>
                    <a:pt x="417" y="151"/>
                  </a:cubicBezTo>
                  <a:close/>
                  <a:moveTo>
                    <a:pt x="475" y="0"/>
                  </a:moveTo>
                  <a:cubicBezTo>
                    <a:pt x="348" y="0"/>
                    <a:pt x="220" y="12"/>
                    <a:pt x="93" y="23"/>
                  </a:cubicBezTo>
                  <a:cubicBezTo>
                    <a:pt x="47" y="23"/>
                    <a:pt x="12" y="70"/>
                    <a:pt x="12" y="104"/>
                  </a:cubicBezTo>
                  <a:cubicBezTo>
                    <a:pt x="0" y="128"/>
                    <a:pt x="0" y="139"/>
                    <a:pt x="0" y="162"/>
                  </a:cubicBezTo>
                  <a:cubicBezTo>
                    <a:pt x="23" y="232"/>
                    <a:pt x="35" y="313"/>
                    <a:pt x="47" y="383"/>
                  </a:cubicBezTo>
                  <a:cubicBezTo>
                    <a:pt x="47" y="383"/>
                    <a:pt x="47" y="394"/>
                    <a:pt x="47" y="394"/>
                  </a:cubicBezTo>
                  <a:cubicBezTo>
                    <a:pt x="47" y="441"/>
                    <a:pt x="70" y="475"/>
                    <a:pt x="128" y="475"/>
                  </a:cubicBezTo>
                  <a:cubicBezTo>
                    <a:pt x="244" y="475"/>
                    <a:pt x="371" y="464"/>
                    <a:pt x="498" y="464"/>
                  </a:cubicBezTo>
                  <a:lnTo>
                    <a:pt x="522" y="464"/>
                  </a:lnTo>
                  <a:cubicBezTo>
                    <a:pt x="568" y="464"/>
                    <a:pt x="603" y="441"/>
                    <a:pt x="603" y="394"/>
                  </a:cubicBezTo>
                  <a:cubicBezTo>
                    <a:pt x="591" y="278"/>
                    <a:pt x="580" y="174"/>
                    <a:pt x="568" y="58"/>
                  </a:cubicBezTo>
                  <a:cubicBezTo>
                    <a:pt x="556" y="23"/>
                    <a:pt x="545" y="12"/>
                    <a:pt x="510" y="12"/>
                  </a:cubicBezTo>
                  <a:cubicBezTo>
                    <a:pt x="498" y="0"/>
                    <a:pt x="487"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678350" y="3724375"/>
              <a:ext cx="57975" cy="7650"/>
            </a:xfrm>
            <a:custGeom>
              <a:avLst/>
              <a:gdLst/>
              <a:ahLst/>
              <a:cxnLst/>
              <a:rect l="l" t="t" r="r" b="b"/>
              <a:pathLst>
                <a:path w="2319" h="306" extrusionOk="0">
                  <a:moveTo>
                    <a:pt x="2199" y="1"/>
                  </a:moveTo>
                  <a:cubicBezTo>
                    <a:pt x="2186" y="1"/>
                    <a:pt x="2173" y="4"/>
                    <a:pt x="2159" y="11"/>
                  </a:cubicBezTo>
                  <a:cubicBezTo>
                    <a:pt x="1979" y="94"/>
                    <a:pt x="1785" y="117"/>
                    <a:pt x="1589" y="117"/>
                  </a:cubicBezTo>
                  <a:cubicBezTo>
                    <a:pt x="1431" y="117"/>
                    <a:pt x="1271" y="102"/>
                    <a:pt x="1116" y="92"/>
                  </a:cubicBezTo>
                  <a:cubicBezTo>
                    <a:pt x="973" y="77"/>
                    <a:pt x="830" y="67"/>
                    <a:pt x="688" y="67"/>
                  </a:cubicBezTo>
                  <a:cubicBezTo>
                    <a:pt x="484" y="67"/>
                    <a:pt x="282" y="88"/>
                    <a:pt x="85" y="150"/>
                  </a:cubicBezTo>
                  <a:cubicBezTo>
                    <a:pt x="1" y="171"/>
                    <a:pt x="21" y="305"/>
                    <a:pt x="103" y="305"/>
                  </a:cubicBezTo>
                  <a:cubicBezTo>
                    <a:pt x="111" y="305"/>
                    <a:pt x="121" y="304"/>
                    <a:pt x="131" y="300"/>
                  </a:cubicBezTo>
                  <a:cubicBezTo>
                    <a:pt x="298" y="246"/>
                    <a:pt x="471" y="229"/>
                    <a:pt x="645" y="229"/>
                  </a:cubicBezTo>
                  <a:cubicBezTo>
                    <a:pt x="947" y="229"/>
                    <a:pt x="1255" y="280"/>
                    <a:pt x="1556" y="280"/>
                  </a:cubicBezTo>
                  <a:cubicBezTo>
                    <a:pt x="1791" y="280"/>
                    <a:pt x="2021" y="249"/>
                    <a:pt x="2240" y="138"/>
                  </a:cubicBezTo>
                  <a:cubicBezTo>
                    <a:pt x="2319" y="99"/>
                    <a:pt x="2272" y="1"/>
                    <a:pt x="2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2" name="Google Shape;162;p17"/>
          <p:cNvPicPr preferRelativeResize="0"/>
          <p:nvPr/>
        </p:nvPicPr>
        <p:blipFill rotWithShape="1">
          <a:blip r:embed="rId3">
            <a:alphaModFix/>
          </a:blip>
          <a:srcRect l="8446" t="30187" r="23270" b="18611"/>
          <a:stretch/>
        </p:blipFill>
        <p:spPr>
          <a:xfrm>
            <a:off x="167825" y="2601100"/>
            <a:ext cx="5586674" cy="2355126"/>
          </a:xfrm>
          <a:prstGeom prst="rect">
            <a:avLst/>
          </a:prstGeom>
          <a:noFill/>
          <a:ln>
            <a:noFill/>
          </a:ln>
        </p:spPr>
      </p:pic>
      <p:sp>
        <p:nvSpPr>
          <p:cNvPr id="163" name="Google Shape;163;p17"/>
          <p:cNvSpPr txBox="1"/>
          <p:nvPr/>
        </p:nvSpPr>
        <p:spPr>
          <a:xfrm>
            <a:off x="317863" y="922125"/>
            <a:ext cx="52866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We need to be able to </a:t>
            </a:r>
            <a:r>
              <a:rPr lang="en" b="1">
                <a:latin typeface="Roboto"/>
                <a:ea typeface="Roboto"/>
                <a:cs typeface="Roboto"/>
                <a:sym typeface="Roboto"/>
              </a:rPr>
              <a:t>describe samples by summary statistics</a:t>
            </a:r>
            <a:r>
              <a:rPr lang="en">
                <a:latin typeface="Roboto"/>
                <a:ea typeface="Roboto"/>
                <a:cs typeface="Roboto"/>
                <a:sym typeface="Roboto"/>
              </a:rPr>
              <a:t> (mean,median, variance, etc) so that these summaries can serve as an estimate of the same summaries for their statistical populations.</a:t>
            </a:r>
            <a:endParaRPr>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b="1">
                <a:latin typeface="Roboto"/>
                <a:ea typeface="Roboto"/>
                <a:cs typeface="Roboto"/>
                <a:sym typeface="Roboto"/>
              </a:rPr>
              <a:t>Univariate analysis</a:t>
            </a:r>
            <a:r>
              <a:rPr lang="en">
                <a:latin typeface="Roboto"/>
                <a:ea typeface="Roboto"/>
                <a:cs typeface="Roboto"/>
                <a:sym typeface="Roboto"/>
              </a:rPr>
              <a:t> is the simplest form of analyzing data Consider only one variable (hence “Uni”) It does not deal with relationship between variables.</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8"/>
          <p:cNvSpPr txBox="1"/>
          <p:nvPr/>
        </p:nvSpPr>
        <p:spPr>
          <a:xfrm>
            <a:off x="3917125" y="80875"/>
            <a:ext cx="5107500" cy="35124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120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The correlation coefficient (MAXFWT and Ld72) and (MAXFWT and Ld72), we used Pearson method. (the most common way of measuring a linear correlation. It is a number between –1 and 1 that measures the strength and direction of the relationship between two variables. When one variable changes, the other variable changes in the same direction).</a:t>
            </a:r>
            <a:endParaRPr sz="1800">
              <a:solidFill>
                <a:schemeClr val="dk1"/>
              </a:solidFill>
              <a:latin typeface="Times New Roman"/>
              <a:ea typeface="Times New Roman"/>
              <a:cs typeface="Times New Roman"/>
              <a:sym typeface="Times New Roman"/>
            </a:endParaRPr>
          </a:p>
          <a:p>
            <a:pPr marL="457200" lvl="0" indent="0" algn="l" rtl="0">
              <a:lnSpc>
                <a:spcPct val="110000"/>
              </a:lnSpc>
              <a:spcBef>
                <a:spcPts val="1200"/>
              </a:spcBef>
              <a:spcAft>
                <a:spcPts val="0"/>
              </a:spcAft>
              <a:buClr>
                <a:schemeClr val="dk1"/>
              </a:buClr>
              <a:buSzPts val="1100"/>
              <a:buFont typeface="Arial"/>
              <a:buNone/>
            </a:pPr>
            <a:r>
              <a:rPr lang="en" sz="1800">
                <a:solidFill>
                  <a:schemeClr val="dk1"/>
                </a:solidFill>
                <a:highlight>
                  <a:srgbClr val="FFFFFF"/>
                </a:highlight>
                <a:latin typeface="Times New Roman"/>
                <a:ea typeface="Times New Roman"/>
                <a:cs typeface="Times New Roman"/>
                <a:sym typeface="Times New Roman"/>
              </a:rPr>
              <a:t>MAXWT and Ld72 =</a:t>
            </a:r>
            <a:r>
              <a:rPr lang="en" sz="1600" b="1">
                <a:solidFill>
                  <a:schemeClr val="dk1"/>
                </a:solidFill>
                <a:highlight>
                  <a:srgbClr val="FFFFFF"/>
                </a:highlight>
                <a:latin typeface="Courier New"/>
                <a:ea typeface="Courier New"/>
                <a:cs typeface="Courier New"/>
                <a:sym typeface="Courier New"/>
              </a:rPr>
              <a:t>-0.2655747</a:t>
            </a:r>
            <a:endParaRPr sz="1600" b="1">
              <a:solidFill>
                <a:schemeClr val="dk1"/>
              </a:solidFill>
              <a:highlight>
                <a:srgbClr val="FFFFFF"/>
              </a:highlight>
              <a:latin typeface="Times New Roman"/>
              <a:ea typeface="Times New Roman"/>
              <a:cs typeface="Times New Roman"/>
              <a:sym typeface="Times New Roman"/>
            </a:endParaRPr>
          </a:p>
          <a:p>
            <a:pPr marL="457200" lvl="0" indent="0" algn="l" rtl="0">
              <a:lnSpc>
                <a:spcPct val="110000"/>
              </a:lnSpc>
              <a:spcBef>
                <a:spcPts val="1200"/>
              </a:spcBef>
              <a:spcAft>
                <a:spcPts val="1200"/>
              </a:spcAft>
              <a:buNone/>
            </a:pPr>
            <a:r>
              <a:rPr lang="en" sz="1800">
                <a:solidFill>
                  <a:schemeClr val="dk1"/>
                </a:solidFill>
                <a:highlight>
                  <a:srgbClr val="FFFFFF"/>
                </a:highlight>
                <a:latin typeface="Times New Roman"/>
                <a:ea typeface="Times New Roman"/>
                <a:cs typeface="Times New Roman"/>
                <a:sym typeface="Times New Roman"/>
              </a:rPr>
              <a:t>MAXWT and Ld73 = </a:t>
            </a:r>
            <a:r>
              <a:rPr lang="en" sz="1600" b="1">
                <a:solidFill>
                  <a:schemeClr val="dk1"/>
                </a:solidFill>
                <a:highlight>
                  <a:srgbClr val="FFFFFF"/>
                </a:highlight>
                <a:latin typeface="Courier New"/>
                <a:ea typeface="Courier New"/>
                <a:cs typeface="Courier New"/>
                <a:sym typeface="Courier New"/>
              </a:rPr>
              <a:t>-0.341128</a:t>
            </a:r>
            <a:endParaRPr sz="1600" b="1">
              <a:solidFill>
                <a:schemeClr val="dk1"/>
              </a:solidFill>
              <a:highlight>
                <a:srgbClr val="FFFFFF"/>
              </a:highlight>
              <a:latin typeface="Times New Roman"/>
              <a:ea typeface="Times New Roman"/>
              <a:cs typeface="Times New Roman"/>
              <a:sym typeface="Times New Roman"/>
            </a:endParaRPr>
          </a:p>
        </p:txBody>
      </p:sp>
      <p:sp>
        <p:nvSpPr>
          <p:cNvPr id="169" name="Google Shape;169;p18"/>
          <p:cNvSpPr/>
          <p:nvPr/>
        </p:nvSpPr>
        <p:spPr>
          <a:xfrm>
            <a:off x="117323" y="80878"/>
            <a:ext cx="446739" cy="456271"/>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dk2"/>
          </a:solidFill>
          <a:ln w="19050" cap="flat" cmpd="sng">
            <a:solidFill>
              <a:schemeClr val="dk1"/>
            </a:solidFill>
            <a:prstDash val="solid"/>
            <a:round/>
            <a:headEnd type="none" w="med" len="med"/>
            <a:tailEnd type="none" w="med" len="med"/>
          </a:ln>
        </p:spPr>
      </p:sp>
      <p:grpSp>
        <p:nvGrpSpPr>
          <p:cNvPr id="170" name="Google Shape;170;p18"/>
          <p:cNvGrpSpPr/>
          <p:nvPr/>
        </p:nvGrpSpPr>
        <p:grpSpPr>
          <a:xfrm>
            <a:off x="194827" y="205098"/>
            <a:ext cx="291731" cy="208199"/>
            <a:chOff x="634975" y="3664000"/>
            <a:chExt cx="119650" cy="83450"/>
          </a:xfrm>
        </p:grpSpPr>
        <p:sp>
          <p:nvSpPr>
            <p:cNvPr id="171" name="Google Shape;171;p18"/>
            <p:cNvSpPr/>
            <p:nvPr/>
          </p:nvSpPr>
          <p:spPr>
            <a:xfrm>
              <a:off x="634975" y="3664000"/>
              <a:ext cx="119650" cy="83450"/>
            </a:xfrm>
            <a:custGeom>
              <a:avLst/>
              <a:gdLst/>
              <a:ahLst/>
              <a:cxnLst/>
              <a:rect l="l" t="t" r="r" b="b"/>
              <a:pathLst>
                <a:path w="4786" h="3338" extrusionOk="0">
                  <a:moveTo>
                    <a:pt x="1795" y="249"/>
                  </a:moveTo>
                  <a:cubicBezTo>
                    <a:pt x="2539" y="249"/>
                    <a:pt x="3284" y="261"/>
                    <a:pt x="4026" y="261"/>
                  </a:cubicBezTo>
                  <a:cubicBezTo>
                    <a:pt x="4191" y="261"/>
                    <a:pt x="4355" y="260"/>
                    <a:pt x="4519" y="259"/>
                  </a:cubicBezTo>
                  <a:cubicBezTo>
                    <a:pt x="4519" y="363"/>
                    <a:pt x="4531" y="351"/>
                    <a:pt x="4531" y="456"/>
                  </a:cubicBezTo>
                  <a:lnTo>
                    <a:pt x="4508" y="456"/>
                  </a:lnTo>
                  <a:cubicBezTo>
                    <a:pt x="3872" y="493"/>
                    <a:pt x="3234" y="501"/>
                    <a:pt x="2595" y="501"/>
                  </a:cubicBezTo>
                  <a:cubicBezTo>
                    <a:pt x="2107" y="501"/>
                    <a:pt x="1618" y="496"/>
                    <a:pt x="1129" y="496"/>
                  </a:cubicBezTo>
                  <a:cubicBezTo>
                    <a:pt x="857" y="496"/>
                    <a:pt x="585" y="498"/>
                    <a:pt x="313" y="502"/>
                  </a:cubicBezTo>
                  <a:cubicBezTo>
                    <a:pt x="325" y="363"/>
                    <a:pt x="325" y="398"/>
                    <a:pt x="336" y="270"/>
                  </a:cubicBezTo>
                  <a:cubicBezTo>
                    <a:pt x="822" y="254"/>
                    <a:pt x="1308" y="249"/>
                    <a:pt x="1795" y="249"/>
                  </a:cubicBezTo>
                  <a:close/>
                  <a:moveTo>
                    <a:pt x="4531" y="699"/>
                  </a:moveTo>
                  <a:cubicBezTo>
                    <a:pt x="4531" y="815"/>
                    <a:pt x="4531" y="931"/>
                    <a:pt x="4531" y="1047"/>
                  </a:cubicBezTo>
                  <a:cubicBezTo>
                    <a:pt x="3369" y="1123"/>
                    <a:pt x="2208" y="1168"/>
                    <a:pt x="1046" y="1168"/>
                  </a:cubicBezTo>
                  <a:cubicBezTo>
                    <a:pt x="806" y="1168"/>
                    <a:pt x="565" y="1167"/>
                    <a:pt x="325" y="1163"/>
                  </a:cubicBezTo>
                  <a:cubicBezTo>
                    <a:pt x="313" y="1024"/>
                    <a:pt x="313" y="884"/>
                    <a:pt x="313" y="745"/>
                  </a:cubicBezTo>
                  <a:cubicBezTo>
                    <a:pt x="585" y="741"/>
                    <a:pt x="857" y="739"/>
                    <a:pt x="1129" y="739"/>
                  </a:cubicBezTo>
                  <a:cubicBezTo>
                    <a:pt x="1618" y="739"/>
                    <a:pt x="2107" y="744"/>
                    <a:pt x="2595" y="744"/>
                  </a:cubicBezTo>
                  <a:cubicBezTo>
                    <a:pt x="3234" y="744"/>
                    <a:pt x="3872" y="736"/>
                    <a:pt x="4508" y="699"/>
                  </a:cubicBezTo>
                  <a:close/>
                  <a:moveTo>
                    <a:pt x="4531" y="1302"/>
                  </a:moveTo>
                  <a:cubicBezTo>
                    <a:pt x="4531" y="1591"/>
                    <a:pt x="4531" y="2599"/>
                    <a:pt x="4531" y="2889"/>
                  </a:cubicBezTo>
                  <a:cubicBezTo>
                    <a:pt x="3576" y="2971"/>
                    <a:pt x="2603" y="3093"/>
                    <a:pt x="1633" y="3093"/>
                  </a:cubicBezTo>
                  <a:cubicBezTo>
                    <a:pt x="1227" y="3093"/>
                    <a:pt x="821" y="3071"/>
                    <a:pt x="417" y="3016"/>
                  </a:cubicBezTo>
                  <a:cubicBezTo>
                    <a:pt x="371" y="2727"/>
                    <a:pt x="348" y="1707"/>
                    <a:pt x="336" y="1406"/>
                  </a:cubicBezTo>
                  <a:lnTo>
                    <a:pt x="336" y="1406"/>
                  </a:lnTo>
                  <a:cubicBezTo>
                    <a:pt x="614" y="1411"/>
                    <a:pt x="893" y="1413"/>
                    <a:pt x="1172" y="1413"/>
                  </a:cubicBezTo>
                  <a:cubicBezTo>
                    <a:pt x="2287" y="1413"/>
                    <a:pt x="3407" y="1376"/>
                    <a:pt x="4519" y="1302"/>
                  </a:cubicBezTo>
                  <a:close/>
                  <a:moveTo>
                    <a:pt x="1723" y="1"/>
                  </a:moveTo>
                  <a:cubicBezTo>
                    <a:pt x="1211" y="1"/>
                    <a:pt x="698" y="7"/>
                    <a:pt x="186" y="27"/>
                  </a:cubicBezTo>
                  <a:cubicBezTo>
                    <a:pt x="0" y="27"/>
                    <a:pt x="70" y="305"/>
                    <a:pt x="81" y="409"/>
                  </a:cubicBezTo>
                  <a:cubicBezTo>
                    <a:pt x="105" y="989"/>
                    <a:pt x="58" y="1580"/>
                    <a:pt x="93" y="2159"/>
                  </a:cubicBezTo>
                  <a:cubicBezTo>
                    <a:pt x="105" y="2344"/>
                    <a:pt x="116" y="2530"/>
                    <a:pt x="151" y="2704"/>
                  </a:cubicBezTo>
                  <a:cubicBezTo>
                    <a:pt x="174" y="2831"/>
                    <a:pt x="93" y="3225"/>
                    <a:pt x="278" y="3248"/>
                  </a:cubicBezTo>
                  <a:cubicBezTo>
                    <a:pt x="724" y="3312"/>
                    <a:pt x="1172" y="3337"/>
                    <a:pt x="1619" y="3337"/>
                  </a:cubicBezTo>
                  <a:cubicBezTo>
                    <a:pt x="2625" y="3337"/>
                    <a:pt x="3633" y="3213"/>
                    <a:pt x="4635" y="3132"/>
                  </a:cubicBezTo>
                  <a:lnTo>
                    <a:pt x="4658" y="3132"/>
                  </a:lnTo>
                  <a:cubicBezTo>
                    <a:pt x="4728" y="3132"/>
                    <a:pt x="4786" y="3086"/>
                    <a:pt x="4786" y="3005"/>
                  </a:cubicBezTo>
                  <a:cubicBezTo>
                    <a:pt x="4786" y="2217"/>
                    <a:pt x="4774" y="884"/>
                    <a:pt x="4774" y="201"/>
                  </a:cubicBezTo>
                  <a:cubicBezTo>
                    <a:pt x="4774" y="178"/>
                    <a:pt x="4763" y="154"/>
                    <a:pt x="4751" y="143"/>
                  </a:cubicBezTo>
                  <a:cubicBezTo>
                    <a:pt x="4763" y="73"/>
                    <a:pt x="4716" y="15"/>
                    <a:pt x="4635" y="15"/>
                  </a:cubicBezTo>
                  <a:cubicBezTo>
                    <a:pt x="4494" y="17"/>
                    <a:pt x="4352" y="17"/>
                    <a:pt x="4210" y="17"/>
                  </a:cubicBezTo>
                  <a:cubicBezTo>
                    <a:pt x="3381" y="17"/>
                    <a:pt x="2552" y="1"/>
                    <a:pt x="1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651200" y="3723475"/>
              <a:ext cx="15075" cy="11900"/>
            </a:xfrm>
            <a:custGeom>
              <a:avLst/>
              <a:gdLst/>
              <a:ahLst/>
              <a:cxnLst/>
              <a:rect l="l" t="t" r="r" b="b"/>
              <a:pathLst>
                <a:path w="603" h="476" extrusionOk="0">
                  <a:moveTo>
                    <a:pt x="417" y="151"/>
                  </a:moveTo>
                  <a:cubicBezTo>
                    <a:pt x="429" y="209"/>
                    <a:pt x="441" y="255"/>
                    <a:pt x="441" y="313"/>
                  </a:cubicBezTo>
                  <a:lnTo>
                    <a:pt x="197" y="313"/>
                  </a:lnTo>
                  <a:cubicBezTo>
                    <a:pt x="186" y="267"/>
                    <a:pt x="174" y="220"/>
                    <a:pt x="162" y="174"/>
                  </a:cubicBezTo>
                  <a:cubicBezTo>
                    <a:pt x="255" y="162"/>
                    <a:pt x="336" y="151"/>
                    <a:pt x="417" y="151"/>
                  </a:cubicBezTo>
                  <a:close/>
                  <a:moveTo>
                    <a:pt x="475" y="0"/>
                  </a:moveTo>
                  <a:cubicBezTo>
                    <a:pt x="348" y="0"/>
                    <a:pt x="220" y="12"/>
                    <a:pt x="93" y="23"/>
                  </a:cubicBezTo>
                  <a:cubicBezTo>
                    <a:pt x="47" y="23"/>
                    <a:pt x="12" y="70"/>
                    <a:pt x="12" y="104"/>
                  </a:cubicBezTo>
                  <a:cubicBezTo>
                    <a:pt x="0" y="128"/>
                    <a:pt x="0" y="139"/>
                    <a:pt x="0" y="162"/>
                  </a:cubicBezTo>
                  <a:cubicBezTo>
                    <a:pt x="23" y="232"/>
                    <a:pt x="35" y="313"/>
                    <a:pt x="47" y="383"/>
                  </a:cubicBezTo>
                  <a:cubicBezTo>
                    <a:pt x="47" y="383"/>
                    <a:pt x="47" y="394"/>
                    <a:pt x="47" y="394"/>
                  </a:cubicBezTo>
                  <a:cubicBezTo>
                    <a:pt x="47" y="441"/>
                    <a:pt x="70" y="475"/>
                    <a:pt x="128" y="475"/>
                  </a:cubicBezTo>
                  <a:cubicBezTo>
                    <a:pt x="244" y="475"/>
                    <a:pt x="371" y="464"/>
                    <a:pt x="498" y="464"/>
                  </a:cubicBezTo>
                  <a:lnTo>
                    <a:pt x="522" y="464"/>
                  </a:lnTo>
                  <a:cubicBezTo>
                    <a:pt x="568" y="464"/>
                    <a:pt x="603" y="441"/>
                    <a:pt x="603" y="394"/>
                  </a:cubicBezTo>
                  <a:cubicBezTo>
                    <a:pt x="591" y="278"/>
                    <a:pt x="580" y="174"/>
                    <a:pt x="568" y="58"/>
                  </a:cubicBezTo>
                  <a:cubicBezTo>
                    <a:pt x="556" y="23"/>
                    <a:pt x="545" y="12"/>
                    <a:pt x="510" y="12"/>
                  </a:cubicBezTo>
                  <a:cubicBezTo>
                    <a:pt x="498" y="0"/>
                    <a:pt x="487"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p:nvPr/>
          </p:nvSpPr>
          <p:spPr>
            <a:xfrm>
              <a:off x="678350" y="3724375"/>
              <a:ext cx="57975" cy="7650"/>
            </a:xfrm>
            <a:custGeom>
              <a:avLst/>
              <a:gdLst/>
              <a:ahLst/>
              <a:cxnLst/>
              <a:rect l="l" t="t" r="r" b="b"/>
              <a:pathLst>
                <a:path w="2319" h="306" extrusionOk="0">
                  <a:moveTo>
                    <a:pt x="2199" y="1"/>
                  </a:moveTo>
                  <a:cubicBezTo>
                    <a:pt x="2186" y="1"/>
                    <a:pt x="2173" y="4"/>
                    <a:pt x="2159" y="11"/>
                  </a:cubicBezTo>
                  <a:cubicBezTo>
                    <a:pt x="1979" y="94"/>
                    <a:pt x="1785" y="117"/>
                    <a:pt x="1589" y="117"/>
                  </a:cubicBezTo>
                  <a:cubicBezTo>
                    <a:pt x="1431" y="117"/>
                    <a:pt x="1271" y="102"/>
                    <a:pt x="1116" y="92"/>
                  </a:cubicBezTo>
                  <a:cubicBezTo>
                    <a:pt x="973" y="77"/>
                    <a:pt x="830" y="67"/>
                    <a:pt x="688" y="67"/>
                  </a:cubicBezTo>
                  <a:cubicBezTo>
                    <a:pt x="484" y="67"/>
                    <a:pt x="282" y="88"/>
                    <a:pt x="85" y="150"/>
                  </a:cubicBezTo>
                  <a:cubicBezTo>
                    <a:pt x="1" y="171"/>
                    <a:pt x="21" y="305"/>
                    <a:pt x="103" y="305"/>
                  </a:cubicBezTo>
                  <a:cubicBezTo>
                    <a:pt x="111" y="305"/>
                    <a:pt x="121" y="304"/>
                    <a:pt x="131" y="300"/>
                  </a:cubicBezTo>
                  <a:cubicBezTo>
                    <a:pt x="298" y="246"/>
                    <a:pt x="471" y="229"/>
                    <a:pt x="645" y="229"/>
                  </a:cubicBezTo>
                  <a:cubicBezTo>
                    <a:pt x="947" y="229"/>
                    <a:pt x="1255" y="280"/>
                    <a:pt x="1556" y="280"/>
                  </a:cubicBezTo>
                  <a:cubicBezTo>
                    <a:pt x="1791" y="280"/>
                    <a:pt x="2021" y="249"/>
                    <a:pt x="2240" y="138"/>
                  </a:cubicBezTo>
                  <a:cubicBezTo>
                    <a:pt x="2319" y="99"/>
                    <a:pt x="2272" y="1"/>
                    <a:pt x="2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8"/>
          <p:cNvSpPr txBox="1"/>
          <p:nvPr/>
        </p:nvSpPr>
        <p:spPr>
          <a:xfrm>
            <a:off x="117325" y="747550"/>
            <a:ext cx="3799800" cy="18471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1200"/>
              </a:spcBef>
              <a:spcAft>
                <a:spcPts val="1200"/>
              </a:spcAft>
              <a:buNone/>
            </a:pPr>
            <a:r>
              <a:rPr lang="en" sz="2000">
                <a:solidFill>
                  <a:schemeClr val="dk1"/>
                </a:solidFill>
                <a:latin typeface="Times New Roman"/>
                <a:ea typeface="Times New Roman"/>
                <a:cs typeface="Times New Roman"/>
                <a:sym typeface="Times New Roman"/>
              </a:rPr>
              <a:t>For the categorical variable existing, calculate a frequency table; there is one categorical variable which is </a:t>
            </a:r>
            <a:r>
              <a:rPr lang="en" sz="2000" b="1">
                <a:solidFill>
                  <a:schemeClr val="dk1"/>
                </a:solidFill>
                <a:latin typeface="Times New Roman"/>
                <a:ea typeface="Times New Roman"/>
                <a:cs typeface="Times New Roman"/>
                <a:sym typeface="Times New Roman"/>
              </a:rPr>
              <a:t>Sex </a:t>
            </a:r>
            <a:r>
              <a:rPr lang="en" sz="2000">
                <a:solidFill>
                  <a:schemeClr val="dk1"/>
                </a:solidFill>
                <a:latin typeface="Times New Roman"/>
                <a:ea typeface="Times New Roman"/>
                <a:cs typeface="Times New Roman"/>
                <a:sym typeface="Times New Roman"/>
              </a:rPr>
              <a:t>that contain </a:t>
            </a:r>
            <a:r>
              <a:rPr lang="en" sz="2000" b="1">
                <a:solidFill>
                  <a:schemeClr val="dk1"/>
                </a:solidFill>
                <a:latin typeface="Times New Roman"/>
                <a:ea typeface="Times New Roman"/>
                <a:cs typeface="Times New Roman"/>
                <a:sym typeface="Times New Roman"/>
              </a:rPr>
              <a:t>63 male and 39 female</a:t>
            </a:r>
            <a:r>
              <a:rPr lang="en" sz="2000">
                <a:solidFill>
                  <a:schemeClr val="dk1"/>
                </a:solidFill>
                <a:latin typeface="Times New Roman"/>
                <a:ea typeface="Times New Roman"/>
                <a:cs typeface="Times New Roman"/>
                <a:sym typeface="Times New Roman"/>
              </a:rPr>
              <a:t>.</a:t>
            </a:r>
            <a:endParaRPr>
              <a:latin typeface="Roboto"/>
              <a:ea typeface="Roboto"/>
              <a:cs typeface="Roboto"/>
              <a:sym typeface="Roboto"/>
            </a:endParaRPr>
          </a:p>
        </p:txBody>
      </p:sp>
      <p:pic>
        <p:nvPicPr>
          <p:cNvPr id="175" name="Google Shape;175;p18"/>
          <p:cNvPicPr preferRelativeResize="0"/>
          <p:nvPr/>
        </p:nvPicPr>
        <p:blipFill rotWithShape="1">
          <a:blip r:embed="rId3">
            <a:alphaModFix/>
          </a:blip>
          <a:srcRect t="63503" r="58209" b="22107"/>
          <a:stretch/>
        </p:blipFill>
        <p:spPr>
          <a:xfrm>
            <a:off x="2196275" y="3593275"/>
            <a:ext cx="5968874" cy="1155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9"/>
          <p:cNvSpPr txBox="1">
            <a:spLocks noGrp="1"/>
          </p:cNvSpPr>
          <p:nvPr>
            <p:ph type="title"/>
          </p:nvPr>
        </p:nvSpPr>
        <p:spPr>
          <a:xfrm>
            <a:off x="1021225" y="121150"/>
            <a:ext cx="379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Graphics</a:t>
            </a:r>
            <a:endParaRPr sz="2600" b="1">
              <a:latin typeface="Arial"/>
              <a:ea typeface="Arial"/>
              <a:cs typeface="Arial"/>
              <a:sym typeface="Arial"/>
            </a:endParaRPr>
          </a:p>
          <a:p>
            <a:pPr marL="0" lvl="0" indent="0" algn="l" rtl="0">
              <a:spcBef>
                <a:spcPts val="0"/>
              </a:spcBef>
              <a:spcAft>
                <a:spcPts val="0"/>
              </a:spcAft>
              <a:buNone/>
            </a:pPr>
            <a:endParaRPr sz="2400" b="1">
              <a:latin typeface="Arial"/>
              <a:ea typeface="Arial"/>
              <a:cs typeface="Arial"/>
              <a:sym typeface="Arial"/>
            </a:endParaRPr>
          </a:p>
        </p:txBody>
      </p:sp>
      <p:sp>
        <p:nvSpPr>
          <p:cNvPr id="181" name="Google Shape;181;p19"/>
          <p:cNvSpPr txBox="1"/>
          <p:nvPr/>
        </p:nvSpPr>
        <p:spPr>
          <a:xfrm>
            <a:off x="72563" y="793050"/>
            <a:ext cx="40692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Times New Roman"/>
                <a:ea typeface="Times New Roman"/>
                <a:cs typeface="Times New Roman"/>
                <a:sym typeface="Times New Roman"/>
              </a:rPr>
              <a:t>a bar chart of a categorical variable for the gender variables </a:t>
            </a:r>
            <a:r>
              <a:rPr lang="en" sz="1600"/>
              <a:t>   </a:t>
            </a:r>
            <a:r>
              <a:rPr lang="en" sz="1600" b="1"/>
              <a:t>  </a:t>
            </a:r>
            <a:endParaRPr sz="1600" b="1"/>
          </a:p>
          <a:p>
            <a:pPr marL="0" lvl="0" indent="0" algn="l" rtl="0">
              <a:spcBef>
                <a:spcPts val="0"/>
              </a:spcBef>
              <a:spcAft>
                <a:spcPts val="0"/>
              </a:spcAft>
              <a:buNone/>
            </a:pPr>
            <a:endParaRPr sz="1500" b="1"/>
          </a:p>
        </p:txBody>
      </p:sp>
      <p:sp>
        <p:nvSpPr>
          <p:cNvPr id="182" name="Google Shape;182;p19"/>
          <p:cNvSpPr/>
          <p:nvPr/>
        </p:nvSpPr>
        <p:spPr>
          <a:xfrm>
            <a:off x="211294" y="72061"/>
            <a:ext cx="672087" cy="670901"/>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accent1"/>
          </a:solidFill>
          <a:ln w="19050" cap="flat" cmpd="sng">
            <a:solidFill>
              <a:schemeClr val="dk1"/>
            </a:solidFill>
            <a:prstDash val="solid"/>
            <a:round/>
            <a:headEnd type="none" w="med" len="med"/>
            <a:tailEnd type="none" w="med" len="med"/>
          </a:ln>
        </p:spPr>
      </p:sp>
      <p:grpSp>
        <p:nvGrpSpPr>
          <p:cNvPr id="183" name="Google Shape;183;p19"/>
          <p:cNvGrpSpPr/>
          <p:nvPr/>
        </p:nvGrpSpPr>
        <p:grpSpPr>
          <a:xfrm>
            <a:off x="361458" y="254450"/>
            <a:ext cx="371758" cy="306095"/>
            <a:chOff x="643650" y="3866700"/>
            <a:chExt cx="122575" cy="100925"/>
          </a:xfrm>
        </p:grpSpPr>
        <p:sp>
          <p:nvSpPr>
            <p:cNvPr id="184" name="Google Shape;184;p19"/>
            <p:cNvSpPr/>
            <p:nvPr/>
          </p:nvSpPr>
          <p:spPr>
            <a:xfrm>
              <a:off x="643650" y="3866700"/>
              <a:ext cx="122575" cy="100925"/>
            </a:xfrm>
            <a:custGeom>
              <a:avLst/>
              <a:gdLst/>
              <a:ahLst/>
              <a:cxnLst/>
              <a:rect l="l" t="t" r="r" b="b"/>
              <a:pathLst>
                <a:path w="4903" h="4037" extrusionOk="0">
                  <a:moveTo>
                    <a:pt x="2869" y="268"/>
                  </a:moveTo>
                  <a:cubicBezTo>
                    <a:pt x="3512" y="268"/>
                    <a:pt x="4126" y="275"/>
                    <a:pt x="4578" y="285"/>
                  </a:cubicBezTo>
                  <a:cubicBezTo>
                    <a:pt x="4578" y="447"/>
                    <a:pt x="4566" y="644"/>
                    <a:pt x="4566" y="841"/>
                  </a:cubicBezTo>
                  <a:cubicBezTo>
                    <a:pt x="4367" y="839"/>
                    <a:pt x="4168" y="839"/>
                    <a:pt x="3969" y="839"/>
                  </a:cubicBezTo>
                  <a:cubicBezTo>
                    <a:pt x="2743" y="839"/>
                    <a:pt x="1518" y="866"/>
                    <a:pt x="302" y="876"/>
                  </a:cubicBezTo>
                  <a:cubicBezTo>
                    <a:pt x="302" y="679"/>
                    <a:pt x="302" y="493"/>
                    <a:pt x="314" y="331"/>
                  </a:cubicBezTo>
                  <a:cubicBezTo>
                    <a:pt x="963" y="283"/>
                    <a:pt x="1946" y="268"/>
                    <a:pt x="2869" y="268"/>
                  </a:cubicBezTo>
                  <a:close/>
                  <a:moveTo>
                    <a:pt x="3969" y="1105"/>
                  </a:moveTo>
                  <a:cubicBezTo>
                    <a:pt x="4168" y="1105"/>
                    <a:pt x="4367" y="1106"/>
                    <a:pt x="4566" y="1108"/>
                  </a:cubicBezTo>
                  <a:cubicBezTo>
                    <a:pt x="4555" y="1814"/>
                    <a:pt x="4578" y="3101"/>
                    <a:pt x="4601" y="3634"/>
                  </a:cubicBezTo>
                  <a:cubicBezTo>
                    <a:pt x="3908" y="3677"/>
                    <a:pt x="2824" y="3774"/>
                    <a:pt x="1839" y="3774"/>
                  </a:cubicBezTo>
                  <a:cubicBezTo>
                    <a:pt x="1243" y="3774"/>
                    <a:pt x="683" y="3738"/>
                    <a:pt x="267" y="3634"/>
                  </a:cubicBezTo>
                  <a:cubicBezTo>
                    <a:pt x="279" y="3112"/>
                    <a:pt x="279" y="1849"/>
                    <a:pt x="291" y="1142"/>
                  </a:cubicBezTo>
                  <a:cubicBezTo>
                    <a:pt x="1517" y="1132"/>
                    <a:pt x="2743" y="1105"/>
                    <a:pt x="3969" y="1105"/>
                  </a:cubicBezTo>
                  <a:close/>
                  <a:moveTo>
                    <a:pt x="2680" y="1"/>
                  </a:moveTo>
                  <a:cubicBezTo>
                    <a:pt x="1773" y="1"/>
                    <a:pt x="841" y="20"/>
                    <a:pt x="186" y="76"/>
                  </a:cubicBezTo>
                  <a:cubicBezTo>
                    <a:pt x="163" y="76"/>
                    <a:pt x="140" y="88"/>
                    <a:pt x="128" y="100"/>
                  </a:cubicBezTo>
                  <a:cubicBezTo>
                    <a:pt x="82" y="123"/>
                    <a:pt x="59" y="157"/>
                    <a:pt x="59" y="215"/>
                  </a:cubicBezTo>
                  <a:cubicBezTo>
                    <a:pt x="13" y="1003"/>
                    <a:pt x="24" y="2904"/>
                    <a:pt x="1" y="3703"/>
                  </a:cubicBezTo>
                  <a:cubicBezTo>
                    <a:pt x="1" y="3715"/>
                    <a:pt x="1" y="3726"/>
                    <a:pt x="13" y="3738"/>
                  </a:cubicBezTo>
                  <a:cubicBezTo>
                    <a:pt x="13" y="3796"/>
                    <a:pt x="36" y="3842"/>
                    <a:pt x="105" y="3854"/>
                  </a:cubicBezTo>
                  <a:cubicBezTo>
                    <a:pt x="577" y="3991"/>
                    <a:pt x="1206" y="4036"/>
                    <a:pt x="1869" y="4036"/>
                  </a:cubicBezTo>
                  <a:cubicBezTo>
                    <a:pt x="2885" y="4036"/>
                    <a:pt x="3981" y="3931"/>
                    <a:pt x="4717" y="3889"/>
                  </a:cubicBezTo>
                  <a:cubicBezTo>
                    <a:pt x="4763" y="3889"/>
                    <a:pt x="4786" y="3865"/>
                    <a:pt x="4810" y="3842"/>
                  </a:cubicBezTo>
                  <a:cubicBezTo>
                    <a:pt x="4844" y="3831"/>
                    <a:pt x="4879" y="3784"/>
                    <a:pt x="4879" y="3726"/>
                  </a:cubicBezTo>
                  <a:cubicBezTo>
                    <a:pt x="4821" y="2938"/>
                    <a:pt x="4810" y="1073"/>
                    <a:pt x="4844" y="239"/>
                  </a:cubicBezTo>
                  <a:cubicBezTo>
                    <a:pt x="4902" y="169"/>
                    <a:pt x="4868" y="30"/>
                    <a:pt x="4740" y="30"/>
                  </a:cubicBezTo>
                  <a:cubicBezTo>
                    <a:pt x="4190" y="14"/>
                    <a:pt x="3443" y="1"/>
                    <a:pt x="2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a:off x="655250" y="3878150"/>
              <a:ext cx="8425" cy="6700"/>
            </a:xfrm>
            <a:custGeom>
              <a:avLst/>
              <a:gdLst/>
              <a:ahLst/>
              <a:cxnLst/>
              <a:rect l="l" t="t" r="r" b="b"/>
              <a:pathLst>
                <a:path w="337" h="268" extrusionOk="0">
                  <a:moveTo>
                    <a:pt x="163" y="1"/>
                  </a:moveTo>
                  <a:cubicBezTo>
                    <a:pt x="0" y="1"/>
                    <a:pt x="0" y="267"/>
                    <a:pt x="163" y="267"/>
                  </a:cubicBezTo>
                  <a:cubicBezTo>
                    <a:pt x="336" y="267"/>
                    <a:pt x="336" y="1"/>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a:off x="666825" y="3877875"/>
              <a:ext cx="8425" cy="6400"/>
            </a:xfrm>
            <a:custGeom>
              <a:avLst/>
              <a:gdLst/>
              <a:ahLst/>
              <a:cxnLst/>
              <a:rect l="l" t="t" r="r" b="b"/>
              <a:pathLst>
                <a:path w="337" h="256" extrusionOk="0">
                  <a:moveTo>
                    <a:pt x="163" y="0"/>
                  </a:moveTo>
                  <a:cubicBezTo>
                    <a:pt x="1" y="0"/>
                    <a:pt x="1" y="255"/>
                    <a:pt x="163" y="255"/>
                  </a:cubicBezTo>
                  <a:cubicBezTo>
                    <a:pt x="167" y="255"/>
                    <a:pt x="170" y="255"/>
                    <a:pt x="174" y="255"/>
                  </a:cubicBezTo>
                  <a:cubicBezTo>
                    <a:pt x="337" y="255"/>
                    <a:pt x="333" y="0"/>
                    <a:pt x="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a:off x="678725" y="3877275"/>
              <a:ext cx="8700" cy="6400"/>
            </a:xfrm>
            <a:custGeom>
              <a:avLst/>
              <a:gdLst/>
              <a:ahLst/>
              <a:cxnLst/>
              <a:rect l="l" t="t" r="r" b="b"/>
              <a:pathLst>
                <a:path w="348" h="256" extrusionOk="0">
                  <a:moveTo>
                    <a:pt x="174" y="1"/>
                  </a:moveTo>
                  <a:cubicBezTo>
                    <a:pt x="0" y="1"/>
                    <a:pt x="0" y="256"/>
                    <a:pt x="174" y="256"/>
                  </a:cubicBezTo>
                  <a:cubicBezTo>
                    <a:pt x="348" y="256"/>
                    <a:pt x="348"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a:off x="661325" y="3904225"/>
              <a:ext cx="80850" cy="8125"/>
            </a:xfrm>
            <a:custGeom>
              <a:avLst/>
              <a:gdLst/>
              <a:ahLst/>
              <a:cxnLst/>
              <a:rect l="l" t="t" r="r" b="b"/>
              <a:pathLst>
                <a:path w="3234" h="325" extrusionOk="0">
                  <a:moveTo>
                    <a:pt x="3071" y="0"/>
                  </a:moveTo>
                  <a:cubicBezTo>
                    <a:pt x="3067" y="0"/>
                    <a:pt x="3063" y="0"/>
                    <a:pt x="3060" y="1"/>
                  </a:cubicBezTo>
                  <a:cubicBezTo>
                    <a:pt x="2098" y="35"/>
                    <a:pt x="1136" y="24"/>
                    <a:pt x="175" y="58"/>
                  </a:cubicBezTo>
                  <a:cubicBezTo>
                    <a:pt x="1" y="70"/>
                    <a:pt x="1" y="325"/>
                    <a:pt x="175" y="325"/>
                  </a:cubicBezTo>
                  <a:cubicBezTo>
                    <a:pt x="1136" y="290"/>
                    <a:pt x="2098" y="290"/>
                    <a:pt x="3060" y="255"/>
                  </a:cubicBezTo>
                  <a:cubicBezTo>
                    <a:pt x="3230" y="255"/>
                    <a:pt x="3234" y="0"/>
                    <a:pt x="3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a:off x="661325" y="3918425"/>
              <a:ext cx="80850" cy="8425"/>
            </a:xfrm>
            <a:custGeom>
              <a:avLst/>
              <a:gdLst/>
              <a:ahLst/>
              <a:cxnLst/>
              <a:rect l="l" t="t" r="r" b="b"/>
              <a:pathLst>
                <a:path w="3234" h="337" extrusionOk="0">
                  <a:moveTo>
                    <a:pt x="3060" y="0"/>
                  </a:moveTo>
                  <a:cubicBezTo>
                    <a:pt x="2098" y="47"/>
                    <a:pt x="1136" y="35"/>
                    <a:pt x="175" y="70"/>
                  </a:cubicBezTo>
                  <a:cubicBezTo>
                    <a:pt x="1" y="81"/>
                    <a:pt x="1" y="336"/>
                    <a:pt x="175" y="336"/>
                  </a:cubicBezTo>
                  <a:cubicBezTo>
                    <a:pt x="1136" y="290"/>
                    <a:pt x="2098" y="302"/>
                    <a:pt x="3060" y="267"/>
                  </a:cubicBezTo>
                  <a:cubicBezTo>
                    <a:pt x="3234" y="267"/>
                    <a:pt x="3234" y="0"/>
                    <a:pt x="3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a:off x="661325" y="3934350"/>
              <a:ext cx="80850" cy="8150"/>
            </a:xfrm>
            <a:custGeom>
              <a:avLst/>
              <a:gdLst/>
              <a:ahLst/>
              <a:cxnLst/>
              <a:rect l="l" t="t" r="r" b="b"/>
              <a:pathLst>
                <a:path w="3234" h="326" extrusionOk="0">
                  <a:moveTo>
                    <a:pt x="3071" y="0"/>
                  </a:moveTo>
                  <a:cubicBezTo>
                    <a:pt x="3067" y="0"/>
                    <a:pt x="3063" y="0"/>
                    <a:pt x="3060" y="1"/>
                  </a:cubicBezTo>
                  <a:cubicBezTo>
                    <a:pt x="2098" y="35"/>
                    <a:pt x="1136" y="24"/>
                    <a:pt x="175" y="59"/>
                  </a:cubicBezTo>
                  <a:cubicBezTo>
                    <a:pt x="4" y="70"/>
                    <a:pt x="1" y="325"/>
                    <a:pt x="164" y="325"/>
                  </a:cubicBezTo>
                  <a:cubicBezTo>
                    <a:pt x="167" y="325"/>
                    <a:pt x="171" y="325"/>
                    <a:pt x="175" y="325"/>
                  </a:cubicBezTo>
                  <a:cubicBezTo>
                    <a:pt x="1136" y="290"/>
                    <a:pt x="2098" y="302"/>
                    <a:pt x="3060" y="256"/>
                  </a:cubicBezTo>
                  <a:cubicBezTo>
                    <a:pt x="3230" y="256"/>
                    <a:pt x="3234" y="0"/>
                    <a:pt x="3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1" name="Google Shape;191;p19"/>
          <p:cNvPicPr preferRelativeResize="0"/>
          <p:nvPr/>
        </p:nvPicPr>
        <p:blipFill>
          <a:blip r:embed="rId3">
            <a:alphaModFix/>
          </a:blip>
          <a:stretch>
            <a:fillRect/>
          </a:stretch>
        </p:blipFill>
        <p:spPr>
          <a:xfrm>
            <a:off x="2150" y="1432587"/>
            <a:ext cx="4210050" cy="1590675"/>
          </a:xfrm>
          <a:prstGeom prst="rect">
            <a:avLst/>
          </a:prstGeom>
          <a:noFill/>
          <a:ln>
            <a:noFill/>
          </a:ln>
        </p:spPr>
      </p:pic>
      <p:pic>
        <p:nvPicPr>
          <p:cNvPr id="192" name="Google Shape;192;p19"/>
          <p:cNvPicPr preferRelativeResize="0"/>
          <p:nvPr/>
        </p:nvPicPr>
        <p:blipFill>
          <a:blip r:embed="rId4">
            <a:alphaModFix/>
          </a:blip>
          <a:stretch>
            <a:fillRect/>
          </a:stretch>
        </p:blipFill>
        <p:spPr>
          <a:xfrm>
            <a:off x="72575" y="2956087"/>
            <a:ext cx="3655118" cy="1614013"/>
          </a:xfrm>
          <a:prstGeom prst="rect">
            <a:avLst/>
          </a:prstGeom>
          <a:noFill/>
          <a:ln>
            <a:noFill/>
          </a:ln>
        </p:spPr>
      </p:pic>
      <p:pic>
        <p:nvPicPr>
          <p:cNvPr id="193" name="Google Shape;193;p19"/>
          <p:cNvPicPr preferRelativeResize="0"/>
          <p:nvPr/>
        </p:nvPicPr>
        <p:blipFill>
          <a:blip r:embed="rId5">
            <a:alphaModFix/>
          </a:blip>
          <a:stretch>
            <a:fillRect/>
          </a:stretch>
        </p:blipFill>
        <p:spPr>
          <a:xfrm>
            <a:off x="4350118" y="560562"/>
            <a:ext cx="4690939" cy="1815438"/>
          </a:xfrm>
          <a:prstGeom prst="rect">
            <a:avLst/>
          </a:prstGeom>
          <a:noFill/>
          <a:ln>
            <a:noFill/>
          </a:ln>
        </p:spPr>
      </p:pic>
      <p:sp>
        <p:nvSpPr>
          <p:cNvPr id="194" name="Google Shape;194;p19"/>
          <p:cNvSpPr txBox="1"/>
          <p:nvPr/>
        </p:nvSpPr>
        <p:spPr>
          <a:xfrm>
            <a:off x="4141775" y="72050"/>
            <a:ext cx="4748400" cy="10437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1200"/>
              </a:spcBef>
              <a:spcAft>
                <a:spcPts val="0"/>
              </a:spcAft>
              <a:buNone/>
            </a:pPr>
            <a:r>
              <a:rPr lang="en" b="1">
                <a:solidFill>
                  <a:schemeClr val="dk1"/>
                </a:solidFill>
                <a:latin typeface="Times New Roman"/>
                <a:ea typeface="Times New Roman"/>
                <a:cs typeface="Times New Roman"/>
                <a:sym typeface="Times New Roman"/>
              </a:rPr>
              <a:t>a bar chart graph with mean of MAXFWT in males and females</a:t>
            </a:r>
            <a:endParaRPr b="1"/>
          </a:p>
          <a:p>
            <a:pPr marL="0" lvl="0" indent="0" algn="l" rtl="0">
              <a:spcBef>
                <a:spcPts val="1200"/>
              </a:spcBef>
              <a:spcAft>
                <a:spcPts val="0"/>
              </a:spcAft>
              <a:buNone/>
            </a:pPr>
            <a:endParaRPr sz="1500" b="1"/>
          </a:p>
        </p:txBody>
      </p:sp>
      <p:sp>
        <p:nvSpPr>
          <p:cNvPr id="195" name="Google Shape;195;p19"/>
          <p:cNvSpPr txBox="1"/>
          <p:nvPr/>
        </p:nvSpPr>
        <p:spPr>
          <a:xfrm>
            <a:off x="4321388" y="2309875"/>
            <a:ext cx="4748400" cy="14208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1200"/>
              </a:spcBef>
              <a:spcAft>
                <a:spcPts val="0"/>
              </a:spcAft>
              <a:buNone/>
            </a:pPr>
            <a:r>
              <a:rPr lang="en" sz="1100" b="1">
                <a:latin typeface="Times New Roman"/>
                <a:ea typeface="Times New Roman"/>
                <a:cs typeface="Times New Roman"/>
                <a:sym typeface="Times New Roman"/>
              </a:rPr>
              <a:t>a histogram of a continuous variable: “</a:t>
            </a:r>
            <a:r>
              <a:rPr lang="en" sz="1100" b="1" i="1">
                <a:latin typeface="Times New Roman"/>
                <a:ea typeface="Times New Roman"/>
                <a:cs typeface="Times New Roman"/>
                <a:sym typeface="Times New Roman"/>
              </a:rPr>
              <a:t>age</a:t>
            </a:r>
            <a:r>
              <a:rPr lang="en" sz="1100" b="1">
                <a:latin typeface="Times New Roman"/>
                <a:ea typeface="Times New Roman"/>
                <a:cs typeface="Times New Roman"/>
                <a:sym typeface="Times New Roman"/>
              </a:rPr>
              <a:t>” as well as “ MAXFWT</a:t>
            </a:r>
            <a:endParaRPr sz="1100" b="1">
              <a:highlight>
                <a:srgbClr val="FFFFFF"/>
              </a:highlight>
              <a:latin typeface="Times New Roman"/>
              <a:ea typeface="Times New Roman"/>
              <a:cs typeface="Times New Roman"/>
              <a:sym typeface="Times New Roman"/>
            </a:endParaRPr>
          </a:p>
          <a:p>
            <a:pPr marL="800100" lvl="0" indent="0" algn="l" rtl="0">
              <a:lnSpc>
                <a:spcPct val="110000"/>
              </a:lnSpc>
              <a:spcBef>
                <a:spcPts val="1200"/>
              </a:spcBef>
              <a:spcAft>
                <a:spcPts val="0"/>
              </a:spcAft>
              <a:buNone/>
            </a:pPr>
            <a:endParaRPr sz="1100">
              <a:highlight>
                <a:srgbClr val="FFFFFF"/>
              </a:highlight>
              <a:latin typeface="Times New Roman"/>
              <a:ea typeface="Times New Roman"/>
              <a:cs typeface="Times New Roman"/>
              <a:sym typeface="Times New Roman"/>
            </a:endParaRPr>
          </a:p>
          <a:p>
            <a:pPr marL="800100" lvl="0" indent="0" algn="l" rtl="0">
              <a:lnSpc>
                <a:spcPct val="110000"/>
              </a:lnSpc>
              <a:spcBef>
                <a:spcPts val="1200"/>
              </a:spcBef>
              <a:spcAft>
                <a:spcPts val="0"/>
              </a:spcAft>
              <a:buNone/>
            </a:pPr>
            <a:r>
              <a:rPr lang="en" sz="1100">
                <a:highlight>
                  <a:srgbClr val="FFFFFF"/>
                </a:highlight>
                <a:latin typeface="Times New Roman"/>
                <a:ea typeface="Times New Roman"/>
                <a:cs typeface="Times New Roman"/>
                <a:sym typeface="Times New Roman"/>
              </a:rPr>
              <a:t> </a:t>
            </a:r>
            <a:endParaRPr sz="1100">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a:latin typeface="Roboto"/>
              <a:ea typeface="Roboto"/>
              <a:cs typeface="Roboto"/>
              <a:sym typeface="Roboto"/>
            </a:endParaRPr>
          </a:p>
        </p:txBody>
      </p:sp>
      <p:pic>
        <p:nvPicPr>
          <p:cNvPr id="196" name="Google Shape;196;p19"/>
          <p:cNvPicPr preferRelativeResize="0"/>
          <p:nvPr/>
        </p:nvPicPr>
        <p:blipFill>
          <a:blip r:embed="rId6">
            <a:alphaModFix/>
          </a:blip>
          <a:stretch>
            <a:fillRect/>
          </a:stretch>
        </p:blipFill>
        <p:spPr>
          <a:xfrm>
            <a:off x="4698875" y="2708862"/>
            <a:ext cx="3993451" cy="21084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0"/>
          <p:cNvSpPr txBox="1"/>
          <p:nvPr/>
        </p:nvSpPr>
        <p:spPr>
          <a:xfrm>
            <a:off x="72563" y="107450"/>
            <a:ext cx="4069200" cy="9729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1200"/>
              </a:spcBef>
              <a:spcAft>
                <a:spcPts val="1200"/>
              </a:spcAft>
              <a:buNone/>
            </a:pPr>
            <a:r>
              <a:rPr lang="en" sz="1600">
                <a:solidFill>
                  <a:schemeClr val="dk1"/>
                </a:solidFill>
                <a:latin typeface="Times New Roman"/>
                <a:ea typeface="Times New Roman"/>
                <a:cs typeface="Times New Roman"/>
                <a:sym typeface="Times New Roman"/>
              </a:rPr>
              <a:t>a scatterplot of 2 continuous variables </a:t>
            </a:r>
            <a:r>
              <a:rPr lang="en" sz="1600" i="1">
                <a:solidFill>
                  <a:schemeClr val="dk1"/>
                </a:solidFill>
                <a:latin typeface="Times New Roman"/>
                <a:ea typeface="Times New Roman"/>
                <a:cs typeface="Times New Roman"/>
                <a:sym typeface="Times New Roman"/>
              </a:rPr>
              <a:t>Ld72 </a:t>
            </a:r>
            <a:r>
              <a:rPr lang="en" sz="1600">
                <a:solidFill>
                  <a:schemeClr val="dk1"/>
                </a:solidFill>
                <a:latin typeface="Times New Roman"/>
                <a:ea typeface="Times New Roman"/>
                <a:cs typeface="Times New Roman"/>
                <a:sym typeface="Times New Roman"/>
              </a:rPr>
              <a:t>and MAXFWT, and add the regression lines for each gender</a:t>
            </a:r>
            <a:endParaRPr sz="1500" b="1"/>
          </a:p>
        </p:txBody>
      </p:sp>
      <p:sp>
        <p:nvSpPr>
          <p:cNvPr id="202" name="Google Shape;202;p20"/>
          <p:cNvSpPr txBox="1"/>
          <p:nvPr/>
        </p:nvSpPr>
        <p:spPr>
          <a:xfrm>
            <a:off x="4930200" y="107450"/>
            <a:ext cx="4157700" cy="10959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1200"/>
              </a:spcBef>
              <a:spcAft>
                <a:spcPts val="0"/>
              </a:spcAft>
              <a:buClr>
                <a:schemeClr val="dk1"/>
              </a:buClr>
              <a:buSzPts val="1100"/>
              <a:buFont typeface="Arial"/>
              <a:buNone/>
            </a:pPr>
            <a:r>
              <a:rPr lang="en" sz="1600">
                <a:solidFill>
                  <a:schemeClr val="dk1"/>
                </a:solidFill>
                <a:latin typeface="Times New Roman"/>
                <a:ea typeface="Times New Roman"/>
                <a:cs typeface="Times New Roman"/>
                <a:sym typeface="Times New Roman"/>
              </a:rPr>
              <a:t>Make a boxplot of age  and a separate boxplots per Ld72 and per Ld73 (as.factors).</a:t>
            </a:r>
            <a:endParaRPr sz="16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b="1"/>
          </a:p>
        </p:txBody>
      </p:sp>
      <p:pic>
        <p:nvPicPr>
          <p:cNvPr id="203" name="Google Shape;203;p20"/>
          <p:cNvPicPr preferRelativeResize="0"/>
          <p:nvPr/>
        </p:nvPicPr>
        <p:blipFill>
          <a:blip r:embed="rId3">
            <a:alphaModFix/>
          </a:blip>
          <a:stretch>
            <a:fillRect/>
          </a:stretch>
        </p:blipFill>
        <p:spPr>
          <a:xfrm>
            <a:off x="0" y="1015825"/>
            <a:ext cx="4604635" cy="1735625"/>
          </a:xfrm>
          <a:prstGeom prst="rect">
            <a:avLst/>
          </a:prstGeom>
          <a:noFill/>
          <a:ln>
            <a:noFill/>
          </a:ln>
        </p:spPr>
      </p:pic>
      <p:pic>
        <p:nvPicPr>
          <p:cNvPr id="204" name="Google Shape;204;p20"/>
          <p:cNvPicPr preferRelativeResize="0"/>
          <p:nvPr/>
        </p:nvPicPr>
        <p:blipFill>
          <a:blip r:embed="rId4">
            <a:alphaModFix/>
          </a:blip>
          <a:stretch>
            <a:fillRect/>
          </a:stretch>
        </p:blipFill>
        <p:spPr>
          <a:xfrm>
            <a:off x="125037" y="2751450"/>
            <a:ext cx="3964276" cy="2392056"/>
          </a:xfrm>
          <a:prstGeom prst="rect">
            <a:avLst/>
          </a:prstGeom>
          <a:noFill/>
          <a:ln>
            <a:noFill/>
          </a:ln>
        </p:spPr>
      </p:pic>
      <p:pic>
        <p:nvPicPr>
          <p:cNvPr id="205" name="Google Shape;205;p20"/>
          <p:cNvPicPr preferRelativeResize="0"/>
          <p:nvPr/>
        </p:nvPicPr>
        <p:blipFill>
          <a:blip r:embed="rId5">
            <a:alphaModFix/>
          </a:blip>
          <a:stretch>
            <a:fillRect/>
          </a:stretch>
        </p:blipFill>
        <p:spPr>
          <a:xfrm>
            <a:off x="4802349" y="1305000"/>
            <a:ext cx="4069201" cy="1809055"/>
          </a:xfrm>
          <a:prstGeom prst="rect">
            <a:avLst/>
          </a:prstGeom>
          <a:noFill/>
          <a:ln>
            <a:noFill/>
          </a:ln>
        </p:spPr>
      </p:pic>
      <p:pic>
        <p:nvPicPr>
          <p:cNvPr id="206" name="Google Shape;206;p20"/>
          <p:cNvPicPr preferRelativeResize="0"/>
          <p:nvPr/>
        </p:nvPicPr>
        <p:blipFill>
          <a:blip r:embed="rId6">
            <a:alphaModFix/>
          </a:blip>
          <a:stretch>
            <a:fillRect/>
          </a:stretch>
        </p:blipFill>
        <p:spPr>
          <a:xfrm>
            <a:off x="5127923" y="3328900"/>
            <a:ext cx="3762251" cy="1672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1"/>
          <p:cNvSpPr txBox="1">
            <a:spLocks noGrp="1"/>
          </p:cNvSpPr>
          <p:nvPr>
            <p:ph type="title"/>
          </p:nvPr>
        </p:nvSpPr>
        <p:spPr>
          <a:xfrm>
            <a:off x="974600" y="67425"/>
            <a:ext cx="345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Outlier detection</a:t>
            </a:r>
            <a:endParaRPr sz="2200" b="1">
              <a:latin typeface="Arial"/>
              <a:ea typeface="Arial"/>
              <a:cs typeface="Arial"/>
              <a:sym typeface="Arial"/>
            </a:endParaRPr>
          </a:p>
          <a:p>
            <a:pPr marL="0" lvl="0" indent="0" algn="l" rtl="0">
              <a:spcBef>
                <a:spcPts val="0"/>
              </a:spcBef>
              <a:spcAft>
                <a:spcPts val="0"/>
              </a:spcAft>
              <a:buNone/>
            </a:pPr>
            <a:endParaRPr sz="2400" b="1">
              <a:latin typeface="Arial"/>
              <a:ea typeface="Arial"/>
              <a:cs typeface="Arial"/>
              <a:sym typeface="Arial"/>
            </a:endParaRPr>
          </a:p>
        </p:txBody>
      </p:sp>
      <p:sp>
        <p:nvSpPr>
          <p:cNvPr id="212" name="Google Shape;212;p21"/>
          <p:cNvSpPr txBox="1"/>
          <p:nvPr/>
        </p:nvSpPr>
        <p:spPr>
          <a:xfrm>
            <a:off x="974600" y="486350"/>
            <a:ext cx="7766700" cy="15147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1200"/>
              </a:spcBef>
              <a:spcAft>
                <a:spcPts val="1200"/>
              </a:spcAft>
              <a:buNone/>
            </a:pPr>
            <a:r>
              <a:rPr lang="en" sz="1600">
                <a:solidFill>
                  <a:schemeClr val="dk1"/>
                </a:solidFill>
                <a:latin typeface="Times New Roman"/>
                <a:ea typeface="Times New Roman"/>
                <a:cs typeface="Times New Roman"/>
                <a:sym typeface="Times New Roman"/>
              </a:rPr>
              <a:t>Outlier is an extremely high or extremely low data point relative to the nearest data point and the rest of the neighbouring co-existing values in a data graph or dataset you're working with. Outliers are extreme values that stand out greatly from the overall pattern of values in a dataset or graph. Outliers may have a negative effect on the result of an analysis,  therefore they must remove them</a:t>
            </a:r>
            <a:endParaRPr sz="1500" b="1"/>
          </a:p>
        </p:txBody>
      </p:sp>
      <p:sp>
        <p:nvSpPr>
          <p:cNvPr id="213" name="Google Shape;213;p21"/>
          <p:cNvSpPr/>
          <p:nvPr/>
        </p:nvSpPr>
        <p:spPr>
          <a:xfrm>
            <a:off x="90444" y="67436"/>
            <a:ext cx="672087" cy="670901"/>
          </a:xfrm>
          <a:custGeom>
            <a:avLst/>
            <a:gdLst/>
            <a:ahLst/>
            <a:cxnLst/>
            <a:rect l="l" t="t" r="r" b="b"/>
            <a:pathLst>
              <a:path w="32308" h="32251" extrusionOk="0">
                <a:moveTo>
                  <a:pt x="16978" y="15"/>
                </a:moveTo>
                <a:cubicBezTo>
                  <a:pt x="20572" y="74"/>
                  <a:pt x="24019" y="1577"/>
                  <a:pt x="26523" y="3727"/>
                </a:cubicBezTo>
                <a:cubicBezTo>
                  <a:pt x="29027" y="5878"/>
                  <a:pt x="31325" y="9530"/>
                  <a:pt x="32002" y="12918"/>
                </a:cubicBezTo>
                <a:cubicBezTo>
                  <a:pt x="32680" y="16306"/>
                  <a:pt x="32149" y="21048"/>
                  <a:pt x="30588" y="24053"/>
                </a:cubicBezTo>
                <a:cubicBezTo>
                  <a:pt x="29027" y="27058"/>
                  <a:pt x="25963" y="29680"/>
                  <a:pt x="22634" y="30947"/>
                </a:cubicBezTo>
                <a:cubicBezTo>
                  <a:pt x="19305" y="32214"/>
                  <a:pt x="14062" y="32715"/>
                  <a:pt x="10615" y="31654"/>
                </a:cubicBezTo>
                <a:cubicBezTo>
                  <a:pt x="7168" y="30594"/>
                  <a:pt x="3692" y="27559"/>
                  <a:pt x="1954" y="24584"/>
                </a:cubicBezTo>
                <a:cubicBezTo>
                  <a:pt x="216" y="21609"/>
                  <a:pt x="-315" y="17337"/>
                  <a:pt x="186" y="13802"/>
                </a:cubicBezTo>
                <a:cubicBezTo>
                  <a:pt x="687" y="10267"/>
                  <a:pt x="2160" y="5671"/>
                  <a:pt x="4959" y="3373"/>
                </a:cubicBezTo>
                <a:cubicBezTo>
                  <a:pt x="7758" y="1075"/>
                  <a:pt x="13384" y="-44"/>
                  <a:pt x="16978" y="15"/>
                </a:cubicBezTo>
                <a:close/>
              </a:path>
            </a:pathLst>
          </a:custGeom>
          <a:solidFill>
            <a:schemeClr val="dk2"/>
          </a:solidFill>
          <a:ln w="19050" cap="flat" cmpd="sng">
            <a:solidFill>
              <a:schemeClr val="dk1"/>
            </a:solidFill>
            <a:prstDash val="solid"/>
            <a:round/>
            <a:headEnd type="none" w="med" len="med"/>
            <a:tailEnd type="none" w="med" len="med"/>
          </a:ln>
        </p:spPr>
      </p:sp>
      <p:grpSp>
        <p:nvGrpSpPr>
          <p:cNvPr id="214" name="Google Shape;214;p21"/>
          <p:cNvGrpSpPr/>
          <p:nvPr/>
        </p:nvGrpSpPr>
        <p:grpSpPr>
          <a:xfrm>
            <a:off x="207038" y="249818"/>
            <a:ext cx="438900" cy="306111"/>
            <a:chOff x="634975" y="3664000"/>
            <a:chExt cx="119650" cy="83450"/>
          </a:xfrm>
        </p:grpSpPr>
        <p:sp>
          <p:nvSpPr>
            <p:cNvPr id="215" name="Google Shape;215;p21"/>
            <p:cNvSpPr/>
            <p:nvPr/>
          </p:nvSpPr>
          <p:spPr>
            <a:xfrm>
              <a:off x="634975" y="3664000"/>
              <a:ext cx="119650" cy="83450"/>
            </a:xfrm>
            <a:custGeom>
              <a:avLst/>
              <a:gdLst/>
              <a:ahLst/>
              <a:cxnLst/>
              <a:rect l="l" t="t" r="r" b="b"/>
              <a:pathLst>
                <a:path w="4786" h="3338" extrusionOk="0">
                  <a:moveTo>
                    <a:pt x="1795" y="249"/>
                  </a:moveTo>
                  <a:cubicBezTo>
                    <a:pt x="2539" y="249"/>
                    <a:pt x="3284" y="261"/>
                    <a:pt x="4026" y="261"/>
                  </a:cubicBezTo>
                  <a:cubicBezTo>
                    <a:pt x="4191" y="261"/>
                    <a:pt x="4355" y="260"/>
                    <a:pt x="4519" y="259"/>
                  </a:cubicBezTo>
                  <a:cubicBezTo>
                    <a:pt x="4519" y="363"/>
                    <a:pt x="4531" y="351"/>
                    <a:pt x="4531" y="456"/>
                  </a:cubicBezTo>
                  <a:lnTo>
                    <a:pt x="4508" y="456"/>
                  </a:lnTo>
                  <a:cubicBezTo>
                    <a:pt x="3872" y="493"/>
                    <a:pt x="3234" y="501"/>
                    <a:pt x="2595" y="501"/>
                  </a:cubicBezTo>
                  <a:cubicBezTo>
                    <a:pt x="2107" y="501"/>
                    <a:pt x="1618" y="496"/>
                    <a:pt x="1129" y="496"/>
                  </a:cubicBezTo>
                  <a:cubicBezTo>
                    <a:pt x="857" y="496"/>
                    <a:pt x="585" y="498"/>
                    <a:pt x="313" y="502"/>
                  </a:cubicBezTo>
                  <a:cubicBezTo>
                    <a:pt x="325" y="363"/>
                    <a:pt x="325" y="398"/>
                    <a:pt x="336" y="270"/>
                  </a:cubicBezTo>
                  <a:cubicBezTo>
                    <a:pt x="822" y="254"/>
                    <a:pt x="1308" y="249"/>
                    <a:pt x="1795" y="249"/>
                  </a:cubicBezTo>
                  <a:close/>
                  <a:moveTo>
                    <a:pt x="4531" y="699"/>
                  </a:moveTo>
                  <a:cubicBezTo>
                    <a:pt x="4531" y="815"/>
                    <a:pt x="4531" y="931"/>
                    <a:pt x="4531" y="1047"/>
                  </a:cubicBezTo>
                  <a:cubicBezTo>
                    <a:pt x="3369" y="1123"/>
                    <a:pt x="2208" y="1168"/>
                    <a:pt x="1046" y="1168"/>
                  </a:cubicBezTo>
                  <a:cubicBezTo>
                    <a:pt x="806" y="1168"/>
                    <a:pt x="565" y="1167"/>
                    <a:pt x="325" y="1163"/>
                  </a:cubicBezTo>
                  <a:cubicBezTo>
                    <a:pt x="313" y="1024"/>
                    <a:pt x="313" y="884"/>
                    <a:pt x="313" y="745"/>
                  </a:cubicBezTo>
                  <a:cubicBezTo>
                    <a:pt x="585" y="741"/>
                    <a:pt x="857" y="739"/>
                    <a:pt x="1129" y="739"/>
                  </a:cubicBezTo>
                  <a:cubicBezTo>
                    <a:pt x="1618" y="739"/>
                    <a:pt x="2107" y="744"/>
                    <a:pt x="2595" y="744"/>
                  </a:cubicBezTo>
                  <a:cubicBezTo>
                    <a:pt x="3234" y="744"/>
                    <a:pt x="3872" y="736"/>
                    <a:pt x="4508" y="699"/>
                  </a:cubicBezTo>
                  <a:close/>
                  <a:moveTo>
                    <a:pt x="4531" y="1302"/>
                  </a:moveTo>
                  <a:cubicBezTo>
                    <a:pt x="4531" y="1591"/>
                    <a:pt x="4531" y="2599"/>
                    <a:pt x="4531" y="2889"/>
                  </a:cubicBezTo>
                  <a:cubicBezTo>
                    <a:pt x="3576" y="2971"/>
                    <a:pt x="2603" y="3093"/>
                    <a:pt x="1633" y="3093"/>
                  </a:cubicBezTo>
                  <a:cubicBezTo>
                    <a:pt x="1227" y="3093"/>
                    <a:pt x="821" y="3071"/>
                    <a:pt x="417" y="3016"/>
                  </a:cubicBezTo>
                  <a:cubicBezTo>
                    <a:pt x="371" y="2727"/>
                    <a:pt x="348" y="1707"/>
                    <a:pt x="336" y="1406"/>
                  </a:cubicBezTo>
                  <a:lnTo>
                    <a:pt x="336" y="1406"/>
                  </a:lnTo>
                  <a:cubicBezTo>
                    <a:pt x="614" y="1411"/>
                    <a:pt x="893" y="1413"/>
                    <a:pt x="1172" y="1413"/>
                  </a:cubicBezTo>
                  <a:cubicBezTo>
                    <a:pt x="2287" y="1413"/>
                    <a:pt x="3407" y="1376"/>
                    <a:pt x="4519" y="1302"/>
                  </a:cubicBezTo>
                  <a:close/>
                  <a:moveTo>
                    <a:pt x="1723" y="1"/>
                  </a:moveTo>
                  <a:cubicBezTo>
                    <a:pt x="1211" y="1"/>
                    <a:pt x="698" y="7"/>
                    <a:pt x="186" y="27"/>
                  </a:cubicBezTo>
                  <a:cubicBezTo>
                    <a:pt x="0" y="27"/>
                    <a:pt x="70" y="305"/>
                    <a:pt x="81" y="409"/>
                  </a:cubicBezTo>
                  <a:cubicBezTo>
                    <a:pt x="105" y="989"/>
                    <a:pt x="58" y="1580"/>
                    <a:pt x="93" y="2159"/>
                  </a:cubicBezTo>
                  <a:cubicBezTo>
                    <a:pt x="105" y="2344"/>
                    <a:pt x="116" y="2530"/>
                    <a:pt x="151" y="2704"/>
                  </a:cubicBezTo>
                  <a:cubicBezTo>
                    <a:pt x="174" y="2831"/>
                    <a:pt x="93" y="3225"/>
                    <a:pt x="278" y="3248"/>
                  </a:cubicBezTo>
                  <a:cubicBezTo>
                    <a:pt x="724" y="3312"/>
                    <a:pt x="1172" y="3337"/>
                    <a:pt x="1619" y="3337"/>
                  </a:cubicBezTo>
                  <a:cubicBezTo>
                    <a:pt x="2625" y="3337"/>
                    <a:pt x="3633" y="3213"/>
                    <a:pt x="4635" y="3132"/>
                  </a:cubicBezTo>
                  <a:lnTo>
                    <a:pt x="4658" y="3132"/>
                  </a:lnTo>
                  <a:cubicBezTo>
                    <a:pt x="4728" y="3132"/>
                    <a:pt x="4786" y="3086"/>
                    <a:pt x="4786" y="3005"/>
                  </a:cubicBezTo>
                  <a:cubicBezTo>
                    <a:pt x="4786" y="2217"/>
                    <a:pt x="4774" y="884"/>
                    <a:pt x="4774" y="201"/>
                  </a:cubicBezTo>
                  <a:cubicBezTo>
                    <a:pt x="4774" y="178"/>
                    <a:pt x="4763" y="154"/>
                    <a:pt x="4751" y="143"/>
                  </a:cubicBezTo>
                  <a:cubicBezTo>
                    <a:pt x="4763" y="73"/>
                    <a:pt x="4716" y="15"/>
                    <a:pt x="4635" y="15"/>
                  </a:cubicBezTo>
                  <a:cubicBezTo>
                    <a:pt x="4494" y="17"/>
                    <a:pt x="4352" y="17"/>
                    <a:pt x="4210" y="17"/>
                  </a:cubicBezTo>
                  <a:cubicBezTo>
                    <a:pt x="3381" y="17"/>
                    <a:pt x="2552" y="1"/>
                    <a:pt x="1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1"/>
            <p:cNvSpPr/>
            <p:nvPr/>
          </p:nvSpPr>
          <p:spPr>
            <a:xfrm>
              <a:off x="651200" y="3723475"/>
              <a:ext cx="15075" cy="11900"/>
            </a:xfrm>
            <a:custGeom>
              <a:avLst/>
              <a:gdLst/>
              <a:ahLst/>
              <a:cxnLst/>
              <a:rect l="l" t="t" r="r" b="b"/>
              <a:pathLst>
                <a:path w="603" h="476" extrusionOk="0">
                  <a:moveTo>
                    <a:pt x="417" y="151"/>
                  </a:moveTo>
                  <a:cubicBezTo>
                    <a:pt x="429" y="209"/>
                    <a:pt x="441" y="255"/>
                    <a:pt x="441" y="313"/>
                  </a:cubicBezTo>
                  <a:lnTo>
                    <a:pt x="197" y="313"/>
                  </a:lnTo>
                  <a:cubicBezTo>
                    <a:pt x="186" y="267"/>
                    <a:pt x="174" y="220"/>
                    <a:pt x="162" y="174"/>
                  </a:cubicBezTo>
                  <a:cubicBezTo>
                    <a:pt x="255" y="162"/>
                    <a:pt x="336" y="151"/>
                    <a:pt x="417" y="151"/>
                  </a:cubicBezTo>
                  <a:close/>
                  <a:moveTo>
                    <a:pt x="475" y="0"/>
                  </a:moveTo>
                  <a:cubicBezTo>
                    <a:pt x="348" y="0"/>
                    <a:pt x="220" y="12"/>
                    <a:pt x="93" y="23"/>
                  </a:cubicBezTo>
                  <a:cubicBezTo>
                    <a:pt x="47" y="23"/>
                    <a:pt x="12" y="70"/>
                    <a:pt x="12" y="104"/>
                  </a:cubicBezTo>
                  <a:cubicBezTo>
                    <a:pt x="0" y="128"/>
                    <a:pt x="0" y="139"/>
                    <a:pt x="0" y="162"/>
                  </a:cubicBezTo>
                  <a:cubicBezTo>
                    <a:pt x="23" y="232"/>
                    <a:pt x="35" y="313"/>
                    <a:pt x="47" y="383"/>
                  </a:cubicBezTo>
                  <a:cubicBezTo>
                    <a:pt x="47" y="383"/>
                    <a:pt x="47" y="394"/>
                    <a:pt x="47" y="394"/>
                  </a:cubicBezTo>
                  <a:cubicBezTo>
                    <a:pt x="47" y="441"/>
                    <a:pt x="70" y="475"/>
                    <a:pt x="128" y="475"/>
                  </a:cubicBezTo>
                  <a:cubicBezTo>
                    <a:pt x="244" y="475"/>
                    <a:pt x="371" y="464"/>
                    <a:pt x="498" y="464"/>
                  </a:cubicBezTo>
                  <a:lnTo>
                    <a:pt x="522" y="464"/>
                  </a:lnTo>
                  <a:cubicBezTo>
                    <a:pt x="568" y="464"/>
                    <a:pt x="603" y="441"/>
                    <a:pt x="603" y="394"/>
                  </a:cubicBezTo>
                  <a:cubicBezTo>
                    <a:pt x="591" y="278"/>
                    <a:pt x="580" y="174"/>
                    <a:pt x="568" y="58"/>
                  </a:cubicBezTo>
                  <a:cubicBezTo>
                    <a:pt x="556" y="23"/>
                    <a:pt x="545" y="12"/>
                    <a:pt x="510" y="12"/>
                  </a:cubicBezTo>
                  <a:cubicBezTo>
                    <a:pt x="498" y="0"/>
                    <a:pt x="487"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a:off x="678350" y="3724375"/>
              <a:ext cx="57975" cy="7650"/>
            </a:xfrm>
            <a:custGeom>
              <a:avLst/>
              <a:gdLst/>
              <a:ahLst/>
              <a:cxnLst/>
              <a:rect l="l" t="t" r="r" b="b"/>
              <a:pathLst>
                <a:path w="2319" h="306" extrusionOk="0">
                  <a:moveTo>
                    <a:pt x="2199" y="1"/>
                  </a:moveTo>
                  <a:cubicBezTo>
                    <a:pt x="2186" y="1"/>
                    <a:pt x="2173" y="4"/>
                    <a:pt x="2159" y="11"/>
                  </a:cubicBezTo>
                  <a:cubicBezTo>
                    <a:pt x="1979" y="94"/>
                    <a:pt x="1785" y="117"/>
                    <a:pt x="1589" y="117"/>
                  </a:cubicBezTo>
                  <a:cubicBezTo>
                    <a:pt x="1431" y="117"/>
                    <a:pt x="1271" y="102"/>
                    <a:pt x="1116" y="92"/>
                  </a:cubicBezTo>
                  <a:cubicBezTo>
                    <a:pt x="973" y="77"/>
                    <a:pt x="830" y="67"/>
                    <a:pt x="688" y="67"/>
                  </a:cubicBezTo>
                  <a:cubicBezTo>
                    <a:pt x="484" y="67"/>
                    <a:pt x="282" y="88"/>
                    <a:pt x="85" y="150"/>
                  </a:cubicBezTo>
                  <a:cubicBezTo>
                    <a:pt x="1" y="171"/>
                    <a:pt x="21" y="305"/>
                    <a:pt x="103" y="305"/>
                  </a:cubicBezTo>
                  <a:cubicBezTo>
                    <a:pt x="111" y="305"/>
                    <a:pt x="121" y="304"/>
                    <a:pt x="131" y="300"/>
                  </a:cubicBezTo>
                  <a:cubicBezTo>
                    <a:pt x="298" y="246"/>
                    <a:pt x="471" y="229"/>
                    <a:pt x="645" y="229"/>
                  </a:cubicBezTo>
                  <a:cubicBezTo>
                    <a:pt x="947" y="229"/>
                    <a:pt x="1255" y="280"/>
                    <a:pt x="1556" y="280"/>
                  </a:cubicBezTo>
                  <a:cubicBezTo>
                    <a:pt x="1791" y="280"/>
                    <a:pt x="2021" y="249"/>
                    <a:pt x="2240" y="138"/>
                  </a:cubicBezTo>
                  <a:cubicBezTo>
                    <a:pt x="2319" y="99"/>
                    <a:pt x="2272" y="1"/>
                    <a:pt x="2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8" name="Google Shape;218;p21"/>
          <p:cNvPicPr preferRelativeResize="0"/>
          <p:nvPr/>
        </p:nvPicPr>
        <p:blipFill>
          <a:blip r:embed="rId3">
            <a:alphaModFix/>
          </a:blip>
          <a:stretch>
            <a:fillRect/>
          </a:stretch>
        </p:blipFill>
        <p:spPr>
          <a:xfrm>
            <a:off x="863700" y="2001048"/>
            <a:ext cx="7198525" cy="3142450"/>
          </a:xfrm>
          <a:prstGeom prst="rect">
            <a:avLst/>
          </a:prstGeom>
          <a:noFill/>
          <a:ln>
            <a:noFill/>
          </a:ln>
        </p:spPr>
      </p:pic>
    </p:spTree>
  </p:cSld>
  <p:clrMapOvr>
    <a:masterClrMapping/>
  </p:clrMapOvr>
</p:sld>
</file>

<file path=ppt/theme/theme1.xml><?xml version="1.0" encoding="utf-8"?>
<a:theme xmlns:a="http://schemas.openxmlformats.org/drawingml/2006/main" name="Doodle Statistics Infographics by Slidesgo">
  <a:themeElements>
    <a:clrScheme name="Simple Light">
      <a:dk1>
        <a:srgbClr val="000000"/>
      </a:dk1>
      <a:lt1>
        <a:srgbClr val="FFFFFF"/>
      </a:lt1>
      <a:dk2>
        <a:srgbClr val="FCD481"/>
      </a:dk2>
      <a:lt2>
        <a:srgbClr val="00B6C5"/>
      </a:lt2>
      <a:accent1>
        <a:srgbClr val="F46787"/>
      </a:accent1>
      <a:accent2>
        <a:srgbClr val="FDC2C0"/>
      </a:accent2>
      <a:accent3>
        <a:srgbClr val="B28EFC"/>
      </a:accent3>
      <a:accent4>
        <a:srgbClr val="D9D9D9"/>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1080</Words>
  <Application>Microsoft Office PowerPoint</Application>
  <PresentationFormat>On-screen Show (16:9)</PresentationFormat>
  <Paragraphs>116</Paragraphs>
  <Slides>25</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Roboto</vt:lpstr>
      <vt:lpstr>Times New Roman</vt:lpstr>
      <vt:lpstr>Courier New</vt:lpstr>
      <vt:lpstr>Fira Sans Condensed SemiBold</vt:lpstr>
      <vt:lpstr>Fira Sans Extra Condensed SemiBold</vt:lpstr>
      <vt:lpstr>Calibri</vt:lpstr>
      <vt:lpstr>Roboto Black</vt:lpstr>
      <vt:lpstr>Arial</vt:lpstr>
      <vt:lpstr>Niramit</vt:lpstr>
      <vt:lpstr>Doodle Statistics Infographics by Slidesgo</vt:lpstr>
      <vt:lpstr>PowerPoint Presentation</vt:lpstr>
      <vt:lpstr>Table of contents</vt:lpstr>
      <vt:lpstr>Introduction</vt:lpstr>
      <vt:lpstr>Reading the Dataset</vt:lpstr>
      <vt:lpstr>Descriptive statistics </vt:lpstr>
      <vt:lpstr>PowerPoint Presentation</vt:lpstr>
      <vt:lpstr>Graphics </vt:lpstr>
      <vt:lpstr>PowerPoint Presentation</vt:lpstr>
      <vt:lpstr>Outlier detection </vt:lpstr>
      <vt:lpstr>How to test?</vt:lpstr>
      <vt:lpstr>PowerPoint Presentation</vt:lpstr>
      <vt:lpstr>PowerPoint Presentation</vt:lpstr>
      <vt:lpstr>How to test?</vt:lpstr>
      <vt:lpstr>PowerPoint Presentation</vt:lpstr>
      <vt:lpstr>PowerPoint Presentation</vt:lpstr>
      <vt:lpstr>PowerPoint Presentation</vt:lpstr>
      <vt:lpstr>Hypothesis testing  </vt:lpstr>
      <vt:lpstr>Hypothesis testing  </vt:lpstr>
      <vt:lpstr>Hypothesis testing  </vt:lpstr>
      <vt:lpstr>Hypothesis testing  </vt:lpstr>
      <vt:lpstr>Hypothesis testing  </vt:lpstr>
      <vt:lpstr>Linear Model  </vt:lpstr>
      <vt:lpstr>Linear Model  </vt:lpstr>
      <vt:lpstr>Linear Model  </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abdelrahmanmahmoud716@gmail.com</cp:lastModifiedBy>
  <cp:revision>1</cp:revision>
  <dcterms:modified xsi:type="dcterms:W3CDTF">2023-01-24T08:23:03Z</dcterms:modified>
</cp:coreProperties>
</file>